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60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46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10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06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23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82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08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76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854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667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47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9AB66-47D9-4204-98BE-5CABAD331E7A}" type="datetimeFigureOut">
              <a:rPr lang="es-ES" smtClean="0"/>
              <a:t>08/12/2021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2934-F2CF-4D71-9D89-B1A1CEC276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707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8DB6CFB-9383-401D-A7CD-E55A0BBFAA64}"/>
              </a:ext>
            </a:extLst>
          </p:cNvPr>
          <p:cNvSpPr txBox="1"/>
          <p:nvPr/>
        </p:nvSpPr>
        <p:spPr>
          <a:xfrm>
            <a:off x="3697146" y="715429"/>
            <a:ext cx="745749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60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LOS DATOS DE 2021</a:t>
            </a:r>
          </a:p>
          <a:p>
            <a:pPr algn="ctr"/>
            <a:r>
              <a:rPr lang="es-ES" sz="40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(01 enero al 30 de noviembre)</a:t>
            </a:r>
          </a:p>
        </p:txBody>
      </p:sp>
      <p:pic>
        <p:nvPicPr>
          <p:cNvPr id="14" name="Picture 46" descr="aso (1)">
            <a:extLst>
              <a:ext uri="{FF2B5EF4-FFF2-40B4-BE49-F238E27FC236}">
                <a16:creationId xmlns:a16="http://schemas.microsoft.com/office/drawing/2014/main" id="{339AD28D-2D7E-4025-B78C-AE897BBB5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88" y="659855"/>
            <a:ext cx="1260157" cy="141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adroTexto 1">
            <a:extLst>
              <a:ext uri="{FF2B5EF4-FFF2-40B4-BE49-F238E27FC236}">
                <a16:creationId xmlns:a16="http://schemas.microsoft.com/office/drawing/2014/main" id="{D1B785E6-2E1D-4EE6-B3CE-A3E7C1AD3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385" y="968781"/>
            <a:ext cx="1494320" cy="7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ES" sz="4480" b="1">
                <a:solidFill>
                  <a:srgbClr val="0070C0"/>
                </a:solidFill>
              </a:rPr>
              <a:t>ONG</a:t>
            </a:r>
          </a:p>
        </p:txBody>
      </p:sp>
      <p:sp>
        <p:nvSpPr>
          <p:cNvPr id="16" name="50 CuadroTexto">
            <a:extLst>
              <a:ext uri="{FF2B5EF4-FFF2-40B4-BE49-F238E27FC236}">
                <a16:creationId xmlns:a16="http://schemas.microsoft.com/office/drawing/2014/main" id="{14944D2F-367A-4F68-B56A-107C0D939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836" y="2004467"/>
            <a:ext cx="784189" cy="350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" altLang="es-ES" sz="1680" b="1">
                <a:solidFill>
                  <a:srgbClr val="0070C0"/>
                </a:solidFill>
              </a:rPr>
              <a:t>ASRP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641435B-8D91-4181-810F-1E17EF0DE6F5}"/>
              </a:ext>
            </a:extLst>
          </p:cNvPr>
          <p:cNvSpPr/>
          <p:nvPr/>
        </p:nvSpPr>
        <p:spPr>
          <a:xfrm>
            <a:off x="1011084" y="2461631"/>
            <a:ext cx="6912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PERSONAS ATENDIDAS: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highlight>
                <a:srgbClr val="0000FF"/>
              </a:highlight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8438481-EDC9-4B55-8E56-36569FB4CD2D}"/>
              </a:ext>
            </a:extLst>
          </p:cNvPr>
          <p:cNvSpPr/>
          <p:nvPr/>
        </p:nvSpPr>
        <p:spPr>
          <a:xfrm>
            <a:off x="1015469" y="3321833"/>
            <a:ext cx="6655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PERSONAS ACOGIDAS: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highlight>
                <a:srgbClr val="00FF00"/>
              </a:highlight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63FAD25-8E27-4F90-850C-D0FD8D27287A}"/>
              </a:ext>
            </a:extLst>
          </p:cNvPr>
          <p:cNvSpPr/>
          <p:nvPr/>
        </p:nvSpPr>
        <p:spPr>
          <a:xfrm>
            <a:off x="1011084" y="5728339"/>
            <a:ext cx="5159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C000"/>
                </a:solidFill>
                <a:effectLst/>
              </a:rPr>
              <a:t>DIAS OCUPADOS: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C000"/>
              </a:solidFill>
              <a:effectLst/>
              <a:highlight>
                <a:srgbClr val="00FFFF"/>
              </a:highlight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950140A-AEB6-4D5A-BB90-0431200C9C73}"/>
              </a:ext>
            </a:extLst>
          </p:cNvPr>
          <p:cNvSpPr/>
          <p:nvPr/>
        </p:nvSpPr>
        <p:spPr>
          <a:xfrm>
            <a:off x="961552" y="6565200"/>
            <a:ext cx="64643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COSTE PERSONA/DÍA:</a:t>
            </a:r>
            <a:endParaRPr lang="es-E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508673E-B1FB-4FA9-9259-873E0EBBFF2B}"/>
              </a:ext>
            </a:extLst>
          </p:cNvPr>
          <p:cNvSpPr/>
          <p:nvPr/>
        </p:nvSpPr>
        <p:spPr>
          <a:xfrm>
            <a:off x="911312" y="7339833"/>
            <a:ext cx="11171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ALIMENTOS DISTRIBUIDOS: </a:t>
            </a:r>
            <a:r>
              <a:rPr lang="es-ES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highlight>
                  <a:srgbClr val="C0C0C0"/>
                </a:highlight>
              </a:rPr>
              <a:t>236.551kg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33F6AD7-BCBE-47DC-A809-C8E0221CD334}"/>
              </a:ext>
            </a:extLst>
          </p:cNvPr>
          <p:cNvSpPr/>
          <p:nvPr/>
        </p:nvSpPr>
        <p:spPr>
          <a:xfrm>
            <a:off x="10280489" y="6506273"/>
            <a:ext cx="1766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ighlight>
                  <a:srgbClr val="FFFF00"/>
                </a:highlight>
              </a:rPr>
              <a:t>7</a:t>
            </a:r>
            <a:r>
              <a:rPr lang="es-E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highlight>
                  <a:srgbClr val="FFFF00"/>
                </a:highlight>
              </a:rPr>
              <a:t>’12€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76C1A59-F485-448C-ACC0-47EEB45C786C}"/>
              </a:ext>
            </a:extLst>
          </p:cNvPr>
          <p:cNvSpPr/>
          <p:nvPr/>
        </p:nvSpPr>
        <p:spPr>
          <a:xfrm>
            <a:off x="9937575" y="5719737"/>
            <a:ext cx="2117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highlight>
                  <a:srgbClr val="FF00FF"/>
                </a:highlight>
              </a:rPr>
              <a:t>12,216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56CA9E6-BC52-473E-89DF-C3874FEDA1F6}"/>
              </a:ext>
            </a:extLst>
          </p:cNvPr>
          <p:cNvSpPr/>
          <p:nvPr/>
        </p:nvSpPr>
        <p:spPr>
          <a:xfrm>
            <a:off x="11160538" y="3320537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highlight>
                  <a:srgbClr val="00FF00"/>
                </a:highlight>
              </a:rPr>
              <a:t>83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71954CE-CC64-4100-857A-AF611E17592E}"/>
              </a:ext>
            </a:extLst>
          </p:cNvPr>
          <p:cNvSpPr/>
          <p:nvPr/>
        </p:nvSpPr>
        <p:spPr>
          <a:xfrm>
            <a:off x="10792077" y="2452199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highlight>
                  <a:srgbClr val="00FFFF"/>
                </a:highlight>
              </a:rPr>
              <a:t>893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8544B27-1A04-4116-B72F-E0610EC8112A}"/>
              </a:ext>
            </a:extLst>
          </p:cNvPr>
          <p:cNvSpPr/>
          <p:nvPr/>
        </p:nvSpPr>
        <p:spPr>
          <a:xfrm>
            <a:off x="993374" y="4019856"/>
            <a:ext cx="8074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>
                <a:ln w="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 las cuales son menores: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6361F98F-8A74-4233-B006-27B6A02A2606}"/>
              </a:ext>
            </a:extLst>
          </p:cNvPr>
          <p:cNvSpPr/>
          <p:nvPr/>
        </p:nvSpPr>
        <p:spPr>
          <a:xfrm>
            <a:off x="11147714" y="4043704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ighlight>
                  <a:srgbClr val="800080"/>
                </a:highlight>
              </a:rPr>
              <a:t>27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E1D611B9-407F-4BBD-B4BB-3C8C45CEC809}"/>
              </a:ext>
            </a:extLst>
          </p:cNvPr>
          <p:cNvSpPr/>
          <p:nvPr/>
        </p:nvSpPr>
        <p:spPr>
          <a:xfrm>
            <a:off x="1000778" y="4825603"/>
            <a:ext cx="4597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Y e</a:t>
            </a:r>
            <a:r>
              <a:rPr lang="es-E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spañoles el: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0FC7839-EEA6-4740-9BC8-594C21F0989A}"/>
              </a:ext>
            </a:extLst>
          </p:cNvPr>
          <p:cNvSpPr/>
          <p:nvPr/>
        </p:nvSpPr>
        <p:spPr>
          <a:xfrm>
            <a:off x="10641625" y="4878800"/>
            <a:ext cx="1410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ighlight>
                  <a:srgbClr val="000080"/>
                </a:highlight>
              </a:rPr>
              <a:t>27%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54754F6-5D1B-4628-A67B-EEA0B5C93D44}"/>
              </a:ext>
            </a:extLst>
          </p:cNvPr>
          <p:cNvSpPr/>
          <p:nvPr/>
        </p:nvSpPr>
        <p:spPr>
          <a:xfrm>
            <a:off x="8952743" y="2459301"/>
            <a:ext cx="3008853" cy="663160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4FFA6A0F-C19F-4644-AC02-F8BF3E3B29BB}"/>
              </a:ext>
            </a:extLst>
          </p:cNvPr>
          <p:cNvSpPr/>
          <p:nvPr/>
        </p:nvSpPr>
        <p:spPr>
          <a:xfrm>
            <a:off x="948383" y="8167579"/>
            <a:ext cx="7498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INSERCIONES LABORALES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  <a:highlight>
                <a:srgbClr val="00FFFF"/>
              </a:highlight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02D838B-A088-4A8C-85AC-06474670A1E6}"/>
              </a:ext>
            </a:extLst>
          </p:cNvPr>
          <p:cNvSpPr/>
          <p:nvPr/>
        </p:nvSpPr>
        <p:spPr>
          <a:xfrm>
            <a:off x="11176544" y="8212065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highlight>
                  <a:srgbClr val="FF0000"/>
                </a:highlight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1658374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1227</TotalTime>
  <Words>53</Words>
  <Application>Microsoft Office PowerPoint</Application>
  <PresentationFormat>Papel A3 (297 x 420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Portatil</dc:creator>
  <cp:lastModifiedBy>angel.misut.jimenez@gmail.com</cp:lastModifiedBy>
  <cp:revision>11</cp:revision>
  <cp:lastPrinted>2021-09-12T09:19:52Z</cp:lastPrinted>
  <dcterms:created xsi:type="dcterms:W3CDTF">2018-11-28T17:35:17Z</dcterms:created>
  <dcterms:modified xsi:type="dcterms:W3CDTF">2021-12-08T15:38:49Z</dcterms:modified>
</cp:coreProperties>
</file>