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
  </p:notesMasterIdLst>
  <p:sldIdLst>
    <p:sldId id="256" r:id="rId2"/>
    <p:sldId id="262" r:id="rId3"/>
    <p:sldId id="268" r:id="rId4"/>
    <p:sldId id="266" r:id="rId5"/>
    <p:sldId id="267" r:id="rId6"/>
    <p:sldId id="259" r:id="rId7"/>
  </p:sldIdLst>
  <p:sldSz cx="6858000" cy="9144000" type="screen4x3"/>
  <p:notesSz cx="7104063"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EC04"/>
    <a:srgbClr val="E69D0A"/>
    <a:srgbClr val="FBFFFF"/>
    <a:srgbClr val="ECE3E2"/>
    <a:srgbClr val="9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2213" autoAdjust="0"/>
  </p:normalViewPr>
  <p:slideViewPr>
    <p:cSldViewPr>
      <p:cViewPr varScale="1">
        <p:scale>
          <a:sx n="62" d="100"/>
          <a:sy n="62" d="100"/>
        </p:scale>
        <p:origin x="2563" y="16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misut.jimenez@gmail.com" userId="c6160dccfe33dd73" providerId="LiveId" clId="{25B72236-A4CD-44F4-88AF-CB1B05E13AB1}"/>
    <pc:docChg chg="custSel addSld modSld">
      <pc:chgData name="angel.misut.jimenez@gmail.com" userId="c6160dccfe33dd73" providerId="LiveId" clId="{25B72236-A4CD-44F4-88AF-CB1B05E13AB1}" dt="2022-06-30T11:33:45.470" v="3268" actId="20577"/>
      <pc:docMkLst>
        <pc:docMk/>
      </pc:docMkLst>
      <pc:sldChg chg="addSp delSp modSp mod">
        <pc:chgData name="angel.misut.jimenez@gmail.com" userId="c6160dccfe33dd73" providerId="LiveId" clId="{25B72236-A4CD-44F4-88AF-CB1B05E13AB1}" dt="2022-06-28T16:11:38.787" v="1949" actId="14100"/>
        <pc:sldMkLst>
          <pc:docMk/>
          <pc:sldMk cId="677333897" sldId="262"/>
        </pc:sldMkLst>
        <pc:spChg chg="mod">
          <ac:chgData name="angel.misut.jimenez@gmail.com" userId="c6160dccfe33dd73" providerId="LiveId" clId="{25B72236-A4CD-44F4-88AF-CB1B05E13AB1}" dt="2022-06-28T16:04:09.675" v="1762" actId="20577"/>
          <ac:spMkLst>
            <pc:docMk/>
            <pc:sldMk cId="677333897" sldId="262"/>
            <ac:spMk id="27" creationId="{D486E50A-22DE-15FB-697A-410E33DE0790}"/>
          </ac:spMkLst>
        </pc:spChg>
        <pc:spChg chg="mod">
          <ac:chgData name="angel.misut.jimenez@gmail.com" userId="c6160dccfe33dd73" providerId="LiveId" clId="{25B72236-A4CD-44F4-88AF-CB1B05E13AB1}" dt="2022-06-28T16:08:35.495" v="1935" actId="1076"/>
          <ac:spMkLst>
            <pc:docMk/>
            <pc:sldMk cId="677333897" sldId="262"/>
            <ac:spMk id="36" creationId="{C5731004-77FC-6CEE-8158-253062BEB262}"/>
          </ac:spMkLst>
        </pc:spChg>
        <pc:spChg chg="mod">
          <ac:chgData name="angel.misut.jimenez@gmail.com" userId="c6160dccfe33dd73" providerId="LiveId" clId="{25B72236-A4CD-44F4-88AF-CB1B05E13AB1}" dt="2022-06-28T16:10:36.689" v="1941" actId="113"/>
          <ac:spMkLst>
            <pc:docMk/>
            <pc:sldMk cId="677333897" sldId="262"/>
            <ac:spMk id="39" creationId="{EE6B2ADB-B7F7-D017-AC2B-54ADE1A38581}"/>
          </ac:spMkLst>
        </pc:spChg>
        <pc:graphicFrameChg chg="del">
          <ac:chgData name="angel.misut.jimenez@gmail.com" userId="c6160dccfe33dd73" providerId="LiveId" clId="{25B72236-A4CD-44F4-88AF-CB1B05E13AB1}" dt="2022-06-28T16:07:03.348" v="1869" actId="21"/>
          <ac:graphicFrameMkLst>
            <pc:docMk/>
            <pc:sldMk cId="677333897" sldId="262"/>
            <ac:graphicFrameMk id="29" creationId="{875E82AE-8C52-4B39-600F-D9F0C1862E55}"/>
          </ac:graphicFrameMkLst>
        </pc:graphicFrameChg>
        <pc:graphicFrameChg chg="add del mod">
          <ac:chgData name="angel.misut.jimenez@gmail.com" userId="c6160dccfe33dd73" providerId="LiveId" clId="{25B72236-A4CD-44F4-88AF-CB1B05E13AB1}" dt="2022-06-28T16:07:21.469" v="1872" actId="21"/>
          <ac:graphicFrameMkLst>
            <pc:docMk/>
            <pc:sldMk cId="677333897" sldId="262"/>
            <ac:graphicFrameMk id="31" creationId="{94F4E910-43AF-54A7-DB63-FB80A113FBF6}"/>
          </ac:graphicFrameMkLst>
        </pc:graphicFrameChg>
        <pc:graphicFrameChg chg="add mod">
          <ac:chgData name="angel.misut.jimenez@gmail.com" userId="c6160dccfe33dd73" providerId="LiveId" clId="{25B72236-A4CD-44F4-88AF-CB1B05E13AB1}" dt="2022-06-28T16:07:04.105" v="1870"/>
          <ac:graphicFrameMkLst>
            <pc:docMk/>
            <pc:sldMk cId="677333897" sldId="262"/>
            <ac:graphicFrameMk id="33" creationId="{9ED49601-AE6C-897F-CB5F-B53276CC5470}"/>
          </ac:graphicFrameMkLst>
        </pc:graphicFrameChg>
        <pc:graphicFrameChg chg="del">
          <ac:chgData name="angel.misut.jimenez@gmail.com" userId="c6160dccfe33dd73" providerId="LiveId" clId="{25B72236-A4CD-44F4-88AF-CB1B05E13AB1}" dt="2022-06-28T16:04:41.375" v="1763" actId="21"/>
          <ac:graphicFrameMkLst>
            <pc:docMk/>
            <pc:sldMk cId="677333897" sldId="262"/>
            <ac:graphicFrameMk id="34" creationId="{408EC45A-041E-4D58-7918-B472770088CE}"/>
          </ac:graphicFrameMkLst>
        </pc:graphicFrameChg>
        <pc:graphicFrameChg chg="add mod">
          <ac:chgData name="angel.misut.jimenez@gmail.com" userId="c6160dccfe33dd73" providerId="LiveId" clId="{25B72236-A4CD-44F4-88AF-CB1B05E13AB1}" dt="2022-06-28T16:07:22.234" v="1873"/>
          <ac:graphicFrameMkLst>
            <pc:docMk/>
            <pc:sldMk cId="677333897" sldId="262"/>
            <ac:graphicFrameMk id="37" creationId="{049C24B5-500E-CC66-55EF-43E3883F1D33}"/>
          </ac:graphicFrameMkLst>
        </pc:graphicFrameChg>
        <pc:graphicFrameChg chg="add mod">
          <ac:chgData name="angel.misut.jimenez@gmail.com" userId="c6160dccfe33dd73" providerId="LiveId" clId="{25B72236-A4CD-44F4-88AF-CB1B05E13AB1}" dt="2022-06-28T16:11:38.787" v="1949" actId="14100"/>
          <ac:graphicFrameMkLst>
            <pc:docMk/>
            <pc:sldMk cId="677333897" sldId="262"/>
            <ac:graphicFrameMk id="38" creationId="{7A48CF7E-2976-A27A-89AE-8EE53481EAF2}"/>
          </ac:graphicFrameMkLst>
        </pc:graphicFrameChg>
        <pc:graphicFrameChg chg="del mod">
          <ac:chgData name="angel.misut.jimenez@gmail.com" userId="c6160dccfe33dd73" providerId="LiveId" clId="{25B72236-A4CD-44F4-88AF-CB1B05E13AB1}" dt="2022-06-28T16:10:45.046" v="1942" actId="21"/>
          <ac:graphicFrameMkLst>
            <pc:docMk/>
            <pc:sldMk cId="677333897" sldId="262"/>
            <ac:graphicFrameMk id="40" creationId="{635765E8-B705-C770-D16C-2D37F1EAD6BA}"/>
          </ac:graphicFrameMkLst>
        </pc:graphicFrameChg>
      </pc:sldChg>
      <pc:sldChg chg="addSp delSp modSp mod">
        <pc:chgData name="angel.misut.jimenez@gmail.com" userId="c6160dccfe33dd73" providerId="LiveId" clId="{25B72236-A4CD-44F4-88AF-CB1B05E13AB1}" dt="2022-06-27T18:54:23.801" v="1380" actId="207"/>
        <pc:sldMkLst>
          <pc:docMk/>
          <pc:sldMk cId="1818944841" sldId="266"/>
        </pc:sldMkLst>
        <pc:spChg chg="mod">
          <ac:chgData name="angel.misut.jimenez@gmail.com" userId="c6160dccfe33dd73" providerId="LiveId" clId="{25B72236-A4CD-44F4-88AF-CB1B05E13AB1}" dt="2022-06-27T18:50:34.257" v="1244" actId="1076"/>
          <ac:spMkLst>
            <pc:docMk/>
            <pc:sldMk cId="1818944841" sldId="266"/>
            <ac:spMk id="18" creationId="{57F17614-520D-7074-63F0-D155D46C07B8}"/>
          </ac:spMkLst>
        </pc:spChg>
        <pc:spChg chg="mod">
          <ac:chgData name="angel.misut.jimenez@gmail.com" userId="c6160dccfe33dd73" providerId="LiveId" clId="{25B72236-A4CD-44F4-88AF-CB1B05E13AB1}" dt="2022-06-27T18:50:39.789" v="1245" actId="1076"/>
          <ac:spMkLst>
            <pc:docMk/>
            <pc:sldMk cId="1818944841" sldId="266"/>
            <ac:spMk id="19" creationId="{D0D21621-65D4-0931-2D90-AE639D3536BD}"/>
          </ac:spMkLst>
        </pc:spChg>
        <pc:spChg chg="mod">
          <ac:chgData name="angel.misut.jimenez@gmail.com" userId="c6160dccfe33dd73" providerId="LiveId" clId="{25B72236-A4CD-44F4-88AF-CB1B05E13AB1}" dt="2022-06-27T18:51:48.405" v="1262" actId="14100"/>
          <ac:spMkLst>
            <pc:docMk/>
            <pc:sldMk cId="1818944841" sldId="266"/>
            <ac:spMk id="23" creationId="{422CBC76-951B-0C0B-CE0E-0195A917F882}"/>
          </ac:spMkLst>
        </pc:spChg>
        <pc:spChg chg="mod">
          <ac:chgData name="angel.misut.jimenez@gmail.com" userId="c6160dccfe33dd73" providerId="LiveId" clId="{25B72236-A4CD-44F4-88AF-CB1B05E13AB1}" dt="2022-06-27T18:51:55.232" v="1264" actId="1035"/>
          <ac:spMkLst>
            <pc:docMk/>
            <pc:sldMk cId="1818944841" sldId="266"/>
            <ac:spMk id="24" creationId="{1251641B-08B7-7230-273B-366A88BE4C61}"/>
          </ac:spMkLst>
        </pc:spChg>
        <pc:spChg chg="mod">
          <ac:chgData name="angel.misut.jimenez@gmail.com" userId="c6160dccfe33dd73" providerId="LiveId" clId="{25B72236-A4CD-44F4-88AF-CB1B05E13AB1}" dt="2022-06-27T18:51:55.232" v="1264" actId="1035"/>
          <ac:spMkLst>
            <pc:docMk/>
            <pc:sldMk cId="1818944841" sldId="266"/>
            <ac:spMk id="25" creationId="{AA9D8DEE-BD92-73B5-B23E-6DBA5B4055EC}"/>
          </ac:spMkLst>
        </pc:spChg>
        <pc:spChg chg="del mod">
          <ac:chgData name="angel.misut.jimenez@gmail.com" userId="c6160dccfe33dd73" providerId="LiveId" clId="{25B72236-A4CD-44F4-88AF-CB1B05E13AB1}" dt="2022-06-27T18:37:06.327" v="43" actId="21"/>
          <ac:spMkLst>
            <pc:docMk/>
            <pc:sldMk cId="1818944841" sldId="266"/>
            <ac:spMk id="28" creationId="{99D85484-6AEA-0EB4-3D54-14AAC70A60A0}"/>
          </ac:spMkLst>
        </pc:spChg>
        <pc:spChg chg="mod">
          <ac:chgData name="angel.misut.jimenez@gmail.com" userId="c6160dccfe33dd73" providerId="LiveId" clId="{25B72236-A4CD-44F4-88AF-CB1B05E13AB1}" dt="2022-06-27T18:53:57.235" v="1374" actId="20577"/>
          <ac:spMkLst>
            <pc:docMk/>
            <pc:sldMk cId="1818944841" sldId="266"/>
            <ac:spMk id="29" creationId="{7FA4A70F-84B2-C6D7-2306-A05D136BB552}"/>
          </ac:spMkLst>
        </pc:spChg>
        <pc:spChg chg="add mod">
          <ac:chgData name="angel.misut.jimenez@gmail.com" userId="c6160dccfe33dd73" providerId="LiveId" clId="{25B72236-A4CD-44F4-88AF-CB1B05E13AB1}" dt="2022-06-27T18:52:10.976" v="1272" actId="1035"/>
          <ac:spMkLst>
            <pc:docMk/>
            <pc:sldMk cId="1818944841" sldId="266"/>
            <ac:spMk id="30" creationId="{95E43EAC-2D0C-5F2C-628F-1CE795A04420}"/>
          </ac:spMkLst>
        </pc:spChg>
        <pc:spChg chg="add mod">
          <ac:chgData name="angel.misut.jimenez@gmail.com" userId="c6160dccfe33dd73" providerId="LiveId" clId="{25B72236-A4CD-44F4-88AF-CB1B05E13AB1}" dt="2022-06-27T18:54:05.140" v="1375" actId="1076"/>
          <ac:spMkLst>
            <pc:docMk/>
            <pc:sldMk cId="1818944841" sldId="266"/>
            <ac:spMk id="31" creationId="{A245A0AA-0C56-B433-ED97-521CF28CE30B}"/>
          </ac:spMkLst>
        </pc:spChg>
        <pc:spChg chg="add mod">
          <ac:chgData name="angel.misut.jimenez@gmail.com" userId="c6160dccfe33dd73" providerId="LiveId" clId="{25B72236-A4CD-44F4-88AF-CB1B05E13AB1}" dt="2022-06-27T18:54:23.801" v="1380" actId="207"/>
          <ac:spMkLst>
            <pc:docMk/>
            <pc:sldMk cId="1818944841" sldId="266"/>
            <ac:spMk id="32" creationId="{76521CCA-0685-C2A6-6C16-8336A9F842A2}"/>
          </ac:spMkLst>
        </pc:spChg>
        <pc:picChg chg="add mod">
          <ac:chgData name="angel.misut.jimenez@gmail.com" userId="c6160dccfe33dd73" providerId="LiveId" clId="{25B72236-A4CD-44F4-88AF-CB1B05E13AB1}" dt="2022-06-27T18:53:52.877" v="1373" actId="14100"/>
          <ac:picMkLst>
            <pc:docMk/>
            <pc:sldMk cId="1818944841" sldId="266"/>
            <ac:picMk id="4" creationId="{E86E3C51-689E-2FE9-F913-C11260B3949F}"/>
          </ac:picMkLst>
        </pc:picChg>
        <pc:picChg chg="mod">
          <ac:chgData name="angel.misut.jimenez@gmail.com" userId="c6160dccfe33dd73" providerId="LiveId" clId="{25B72236-A4CD-44F4-88AF-CB1B05E13AB1}" dt="2022-06-27T18:51:45.296" v="1261" actId="14100"/>
          <ac:picMkLst>
            <pc:docMk/>
            <pc:sldMk cId="1818944841" sldId="266"/>
            <ac:picMk id="5" creationId="{5A9D3998-31CB-CFF3-45E0-103875462423}"/>
          </ac:picMkLst>
        </pc:picChg>
        <pc:picChg chg="mod">
          <ac:chgData name="angel.misut.jimenez@gmail.com" userId="c6160dccfe33dd73" providerId="LiveId" clId="{25B72236-A4CD-44F4-88AF-CB1B05E13AB1}" dt="2022-06-27T18:51:55.232" v="1264" actId="1035"/>
          <ac:picMkLst>
            <pc:docMk/>
            <pc:sldMk cId="1818944841" sldId="266"/>
            <ac:picMk id="7" creationId="{D481DBD1-76B2-129D-F103-E49A2AAC67FE}"/>
          </ac:picMkLst>
        </pc:picChg>
      </pc:sldChg>
      <pc:sldChg chg="addSp modSp mod">
        <pc:chgData name="angel.misut.jimenez@gmail.com" userId="c6160dccfe33dd73" providerId="LiveId" clId="{25B72236-A4CD-44F4-88AF-CB1B05E13AB1}" dt="2022-06-30T11:33:45.470" v="3268" actId="20577"/>
        <pc:sldMkLst>
          <pc:docMk/>
          <pc:sldMk cId="3768422971" sldId="267"/>
        </pc:sldMkLst>
        <pc:spChg chg="mod">
          <ac:chgData name="angel.misut.jimenez@gmail.com" userId="c6160dccfe33dd73" providerId="LiveId" clId="{25B72236-A4CD-44F4-88AF-CB1B05E13AB1}" dt="2022-06-27T19:03:07.367" v="1755" actId="1036"/>
          <ac:spMkLst>
            <pc:docMk/>
            <pc:sldMk cId="3768422971" sldId="267"/>
            <ac:spMk id="22" creationId="{BECF4E1D-DD70-0130-4E83-454E04F66D76}"/>
          </ac:spMkLst>
        </pc:spChg>
        <pc:spChg chg="mod">
          <ac:chgData name="angel.misut.jimenez@gmail.com" userId="c6160dccfe33dd73" providerId="LiveId" clId="{25B72236-A4CD-44F4-88AF-CB1B05E13AB1}" dt="2022-06-27T18:54:42.593" v="1405" actId="20577"/>
          <ac:spMkLst>
            <pc:docMk/>
            <pc:sldMk cId="3768422971" sldId="267"/>
            <ac:spMk id="23" creationId="{DC89E649-8B28-DF35-FEC1-D0CBE143FA3B}"/>
          </ac:spMkLst>
        </pc:spChg>
        <pc:spChg chg="mod">
          <ac:chgData name="angel.misut.jimenez@gmail.com" userId="c6160dccfe33dd73" providerId="LiveId" clId="{25B72236-A4CD-44F4-88AF-CB1B05E13AB1}" dt="2022-06-27T19:02:17.823" v="1740" actId="14100"/>
          <ac:spMkLst>
            <pc:docMk/>
            <pc:sldMk cId="3768422971" sldId="267"/>
            <ac:spMk id="24" creationId="{85D567E6-D3FD-4FCD-84B7-79217A1ECFE6}"/>
          </ac:spMkLst>
        </pc:spChg>
        <pc:spChg chg="add mod">
          <ac:chgData name="angel.misut.jimenez@gmail.com" userId="c6160dccfe33dd73" providerId="LiveId" clId="{25B72236-A4CD-44F4-88AF-CB1B05E13AB1}" dt="2022-06-27T19:03:12.528" v="1756" actId="1076"/>
          <ac:spMkLst>
            <pc:docMk/>
            <pc:sldMk cId="3768422971" sldId="267"/>
            <ac:spMk id="28" creationId="{0BE6889F-92B5-CC0B-A3B0-7CC92A6FA039}"/>
          </ac:spMkLst>
        </pc:spChg>
        <pc:spChg chg="mod">
          <ac:chgData name="angel.misut.jimenez@gmail.com" userId="c6160dccfe33dd73" providerId="LiveId" clId="{25B72236-A4CD-44F4-88AF-CB1B05E13AB1}" dt="2022-06-27T19:02:49.670" v="1749" actId="1076"/>
          <ac:spMkLst>
            <pc:docMk/>
            <pc:sldMk cId="3768422971" sldId="267"/>
            <ac:spMk id="32" creationId="{7D57CEF6-0167-AB67-3D59-478DC766D82A}"/>
          </ac:spMkLst>
        </pc:spChg>
        <pc:spChg chg="mod">
          <ac:chgData name="angel.misut.jimenez@gmail.com" userId="c6160dccfe33dd73" providerId="LiveId" clId="{25B72236-A4CD-44F4-88AF-CB1B05E13AB1}" dt="2022-06-30T11:33:45.470" v="3268" actId="20577"/>
          <ac:spMkLst>
            <pc:docMk/>
            <pc:sldMk cId="3768422971" sldId="267"/>
            <ac:spMk id="35" creationId="{9BCC1FF5-CFDF-08FC-DDAD-E13C93290224}"/>
          </ac:spMkLst>
        </pc:spChg>
        <pc:spChg chg="mod">
          <ac:chgData name="angel.misut.jimenez@gmail.com" userId="c6160dccfe33dd73" providerId="LiveId" clId="{25B72236-A4CD-44F4-88AF-CB1B05E13AB1}" dt="2022-06-27T19:02:27.455" v="1742" actId="1076"/>
          <ac:spMkLst>
            <pc:docMk/>
            <pc:sldMk cId="3768422971" sldId="267"/>
            <ac:spMk id="36" creationId="{DB930A28-D6AD-8E8B-6358-E2C69FFF16EF}"/>
          </ac:spMkLst>
        </pc:spChg>
        <pc:graphicFrameChg chg="mod">
          <ac:chgData name="angel.misut.jimenez@gmail.com" userId="c6160dccfe33dd73" providerId="LiveId" clId="{25B72236-A4CD-44F4-88AF-CB1B05E13AB1}" dt="2022-06-30T11:32:32.817" v="3259"/>
          <ac:graphicFrameMkLst>
            <pc:docMk/>
            <pc:sldMk cId="3768422971" sldId="267"/>
            <ac:graphicFrameMk id="31" creationId="{2BF1E283-0CFB-76B6-743D-C1AD8DAD6BE6}"/>
          </ac:graphicFrameMkLst>
        </pc:graphicFrameChg>
        <pc:graphicFrameChg chg="mod">
          <ac:chgData name="angel.misut.jimenez@gmail.com" userId="c6160dccfe33dd73" providerId="LiveId" clId="{25B72236-A4CD-44F4-88AF-CB1B05E13AB1}" dt="2022-06-30T11:33:10.707" v="3260"/>
          <ac:graphicFrameMkLst>
            <pc:docMk/>
            <pc:sldMk cId="3768422971" sldId="267"/>
            <ac:graphicFrameMk id="34" creationId="{59F0C442-A02F-8FCA-B135-89D27848DD67}"/>
          </ac:graphicFrameMkLst>
        </pc:graphicFrameChg>
        <pc:picChg chg="add mod">
          <ac:chgData name="angel.misut.jimenez@gmail.com" userId="c6160dccfe33dd73" providerId="LiveId" clId="{25B72236-A4CD-44F4-88AF-CB1B05E13AB1}" dt="2022-06-27T19:02:12.202" v="1739" actId="1076"/>
          <ac:picMkLst>
            <pc:docMk/>
            <pc:sldMk cId="3768422971" sldId="267"/>
            <ac:picMk id="4" creationId="{CC862864-22E4-56ED-CC15-0B154F49F1AF}"/>
          </ac:picMkLst>
        </pc:picChg>
        <pc:picChg chg="mod">
          <ac:chgData name="angel.misut.jimenez@gmail.com" userId="c6160dccfe33dd73" providerId="LiveId" clId="{25B72236-A4CD-44F4-88AF-CB1B05E13AB1}" dt="2022-06-27T19:03:07.367" v="1755" actId="1036"/>
          <ac:picMkLst>
            <pc:docMk/>
            <pc:sldMk cId="3768422971" sldId="267"/>
            <ac:picMk id="25" creationId="{499F7B48-3065-1DA0-EA9D-0BD8FB78FFFA}"/>
          </ac:picMkLst>
        </pc:picChg>
      </pc:sldChg>
      <pc:sldChg chg="addSp delSp modSp add mod">
        <pc:chgData name="angel.misut.jimenez@gmail.com" userId="c6160dccfe33dd73" providerId="LiveId" clId="{25B72236-A4CD-44F4-88AF-CB1B05E13AB1}" dt="2022-06-28T16:33:20.466" v="3258" actId="207"/>
        <pc:sldMkLst>
          <pc:docMk/>
          <pc:sldMk cId="3398457053" sldId="268"/>
        </pc:sldMkLst>
        <pc:spChg chg="add mod">
          <ac:chgData name="angel.misut.jimenez@gmail.com" userId="c6160dccfe33dd73" providerId="LiveId" clId="{25B72236-A4CD-44F4-88AF-CB1B05E13AB1}" dt="2022-06-28T16:33:20.466" v="3258" actId="207"/>
          <ac:spMkLst>
            <pc:docMk/>
            <pc:sldMk cId="3398457053" sldId="268"/>
            <ac:spMk id="3" creationId="{32DA3A01-E2E3-9948-52AC-E6D102C75092}"/>
          </ac:spMkLst>
        </pc:spChg>
        <pc:spChg chg="mod">
          <ac:chgData name="angel.misut.jimenez@gmail.com" userId="c6160dccfe33dd73" providerId="LiveId" clId="{25B72236-A4CD-44F4-88AF-CB1B05E13AB1}" dt="2022-06-28T16:12:11.332" v="1986" actId="20577"/>
          <ac:spMkLst>
            <pc:docMk/>
            <pc:sldMk cId="3398457053" sldId="268"/>
            <ac:spMk id="25" creationId="{5EFF90B7-AB4A-3D62-7E1A-FB1514CFA937}"/>
          </ac:spMkLst>
        </pc:spChg>
        <pc:spChg chg="mod">
          <ac:chgData name="angel.misut.jimenez@gmail.com" userId="c6160dccfe33dd73" providerId="LiveId" clId="{25B72236-A4CD-44F4-88AF-CB1B05E13AB1}" dt="2022-06-28T16:17:35.096" v="2240" actId="20577"/>
          <ac:spMkLst>
            <pc:docMk/>
            <pc:sldMk cId="3398457053" sldId="268"/>
            <ac:spMk id="27" creationId="{D486E50A-22DE-15FB-697A-410E33DE0790}"/>
          </ac:spMkLst>
        </pc:spChg>
        <pc:spChg chg="mod">
          <ac:chgData name="angel.misut.jimenez@gmail.com" userId="c6160dccfe33dd73" providerId="LiveId" clId="{25B72236-A4CD-44F4-88AF-CB1B05E13AB1}" dt="2022-06-28T16:29:10.799" v="3107" actId="113"/>
          <ac:spMkLst>
            <pc:docMk/>
            <pc:sldMk cId="3398457053" sldId="268"/>
            <ac:spMk id="36" creationId="{C5731004-77FC-6CEE-8158-253062BEB262}"/>
          </ac:spMkLst>
        </pc:spChg>
        <pc:spChg chg="mod">
          <ac:chgData name="angel.misut.jimenez@gmail.com" userId="c6160dccfe33dd73" providerId="LiveId" clId="{25B72236-A4CD-44F4-88AF-CB1B05E13AB1}" dt="2022-06-28T16:25:20.477" v="2694" actId="20577"/>
          <ac:spMkLst>
            <pc:docMk/>
            <pc:sldMk cId="3398457053" sldId="268"/>
            <ac:spMk id="39" creationId="{EE6B2ADB-B7F7-D017-AC2B-54ADE1A38581}"/>
          </ac:spMkLst>
        </pc:spChg>
        <pc:graphicFrameChg chg="add mod modGraphic">
          <ac:chgData name="angel.misut.jimenez@gmail.com" userId="c6160dccfe33dd73" providerId="LiveId" clId="{25B72236-A4CD-44F4-88AF-CB1B05E13AB1}" dt="2022-06-28T16:25:56.611" v="2700" actId="255"/>
          <ac:graphicFrameMkLst>
            <pc:docMk/>
            <pc:sldMk cId="3398457053" sldId="268"/>
            <ac:graphicFrameMk id="2" creationId="{44A2BB2D-5A87-F5A6-607E-300B5A1EBAAC}"/>
          </ac:graphicFrameMkLst>
        </pc:graphicFrameChg>
        <pc:graphicFrameChg chg="add mod">
          <ac:chgData name="angel.misut.jimenez@gmail.com" userId="c6160dccfe33dd73" providerId="LiveId" clId="{25B72236-A4CD-44F4-88AF-CB1B05E13AB1}" dt="2022-06-28T16:18:06.978" v="2246" actId="14100"/>
          <ac:graphicFrameMkLst>
            <pc:docMk/>
            <pc:sldMk cId="3398457053" sldId="268"/>
            <ac:graphicFrameMk id="29" creationId="{CD8C784A-54A0-4860-86BF-5314906006E1}"/>
          </ac:graphicFrameMkLst>
        </pc:graphicFrameChg>
        <pc:graphicFrameChg chg="del">
          <ac:chgData name="angel.misut.jimenez@gmail.com" userId="c6160dccfe33dd73" providerId="LiveId" clId="{25B72236-A4CD-44F4-88AF-CB1B05E13AB1}" dt="2022-06-28T16:12:20.166" v="1987" actId="21"/>
          <ac:graphicFrameMkLst>
            <pc:docMk/>
            <pc:sldMk cId="3398457053" sldId="268"/>
            <ac:graphicFrameMk id="33" creationId="{9ED49601-AE6C-897F-CB5F-B53276CC5470}"/>
          </ac:graphicFrameMkLst>
        </pc:graphicFrameChg>
        <pc:graphicFrameChg chg="del">
          <ac:chgData name="angel.misut.jimenez@gmail.com" userId="c6160dccfe33dd73" providerId="LiveId" clId="{25B72236-A4CD-44F4-88AF-CB1B05E13AB1}" dt="2022-06-28T16:12:22.898" v="1988" actId="21"/>
          <ac:graphicFrameMkLst>
            <pc:docMk/>
            <pc:sldMk cId="3398457053" sldId="268"/>
            <ac:graphicFrameMk id="37" creationId="{049C24B5-500E-CC66-55EF-43E3883F1D33}"/>
          </ac:graphicFrameMkLst>
        </pc:graphicFrameChg>
        <pc:graphicFrameChg chg="del">
          <ac:chgData name="angel.misut.jimenez@gmail.com" userId="c6160dccfe33dd73" providerId="LiveId" clId="{25B72236-A4CD-44F4-88AF-CB1B05E13AB1}" dt="2022-06-28T16:12:27.179" v="1989" actId="21"/>
          <ac:graphicFrameMkLst>
            <pc:docMk/>
            <pc:sldMk cId="3398457053" sldId="268"/>
            <ac:graphicFrameMk id="38" creationId="{7A48CF7E-2976-A27A-89AE-8EE53481EAF2}"/>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333333"/>
                </a:solidFill>
                <a:latin typeface="Calibri"/>
                <a:ea typeface="Calibri"/>
                <a:cs typeface="Calibri"/>
              </a:defRPr>
            </a:pPr>
            <a:r>
              <a:rPr lang="es-ES" sz="2000"/>
              <a:t>ORIGEN DE LOS ACOGIDOS</a:t>
            </a:r>
          </a:p>
        </c:rich>
      </c:tx>
      <c:overlay val="0"/>
      <c:spPr>
        <a:noFill/>
        <a:ln w="25400">
          <a:noFill/>
        </a:ln>
      </c:spPr>
    </c:title>
    <c:autoTitleDeleted val="0"/>
    <c:view3D>
      <c:rotX val="30"/>
      <c:rotY val="0"/>
      <c:rAngAx val="0"/>
      <c:perspective val="0"/>
    </c:view3D>
    <c:floor>
      <c:thickness val="0"/>
    </c:floor>
    <c:sideWall>
      <c:thickness val="0"/>
    </c:sideWall>
    <c:backWall>
      <c:thickness val="0"/>
    </c:backWall>
    <c:plotArea>
      <c:layout/>
      <c:pie3DChart>
        <c:varyColors val="1"/>
        <c:ser>
          <c:idx val="0"/>
          <c:order val="0"/>
          <c:dPt>
            <c:idx val="0"/>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1-57E6-4585-8C02-4094303C5CAB}"/>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57E6-4585-8C02-4094303C5CAB}"/>
              </c:ext>
            </c:extLst>
          </c:dPt>
          <c:dLbls>
            <c:dLbl>
              <c:idx val="0"/>
              <c:layout>
                <c:manualLayout>
                  <c:x val="-0.14391316465163045"/>
                  <c:y val="-0.38714634897872252"/>
                </c:manualLayout>
              </c:layout>
              <c:spPr>
                <a:noFill/>
                <a:ln w="25400">
                  <a:noFill/>
                </a:ln>
              </c:spPr>
              <c:txPr>
                <a:bodyPr/>
                <a:lstStyle/>
                <a:p>
                  <a:pPr>
                    <a:defRPr sz="1200" b="1" i="0" u="none" strike="noStrike" baseline="0">
                      <a:solidFill>
                        <a:srgbClr val="FFFF00"/>
                      </a:solidFill>
                      <a:latin typeface="Calibri"/>
                      <a:ea typeface="Calibri"/>
                      <a:cs typeface="Calibri"/>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0857208135921721"/>
                      <c:h val="0.21691347798233518"/>
                    </c:manualLayout>
                  </c15:layout>
                </c:ext>
                <c:ext xmlns:c16="http://schemas.microsoft.com/office/drawing/2014/chart" uri="{C3380CC4-5D6E-409C-BE32-E72D297353CC}">
                  <c16:uniqueId val="{00000001-57E6-4585-8C02-4094303C5CAB}"/>
                </c:ext>
              </c:extLst>
            </c:dLbl>
            <c:dLbl>
              <c:idx val="1"/>
              <c:layout>
                <c:manualLayout>
                  <c:x val="0.23152723011695198"/>
                  <c:y val="0.23064116374018184"/>
                </c:manualLayout>
              </c:layout>
              <c:spPr>
                <a:noFill/>
                <a:ln w="25400">
                  <a:noFill/>
                </a:ln>
              </c:spPr>
              <c:txPr>
                <a:bodyPr/>
                <a:lstStyle/>
                <a:p>
                  <a:pPr>
                    <a:defRPr sz="1200" b="1" i="0" u="none" strike="noStrike" baseline="0">
                      <a:solidFill>
                        <a:srgbClr val="FFFF00"/>
                      </a:solidFill>
                      <a:latin typeface="Calibri"/>
                      <a:ea typeface="Calibri"/>
                      <a:cs typeface="Calibri"/>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3860880662027928"/>
                      <c:h val="0.21691347798233518"/>
                    </c:manualLayout>
                  </c15:layout>
                </c:ext>
                <c:ext xmlns:c16="http://schemas.microsoft.com/office/drawing/2014/chart" uri="{C3380CC4-5D6E-409C-BE32-E72D297353CC}">
                  <c16:uniqueId val="{00000003-57E6-4585-8C02-4094303C5CAB}"/>
                </c:ext>
              </c:extLst>
            </c:dLbl>
            <c:spPr>
              <a:noFill/>
              <a:ln w="25400">
                <a:noFill/>
              </a:ln>
            </c:spPr>
            <c:txPr>
              <a:bodyPr wrap="square" lIns="38100" tIns="19050" rIns="38100" bIns="19050" anchor="ctr">
                <a:spAutoFit/>
              </a:bodyPr>
              <a:lstStyle/>
              <a:p>
                <a:pPr>
                  <a:defRPr sz="1200" b="0" i="0" u="none" strike="noStrike" baseline="0">
                    <a:solidFill>
                      <a:srgbClr val="FFFF00"/>
                    </a:solidFill>
                    <a:latin typeface="Calibri"/>
                    <a:ea typeface="Calibri"/>
                    <a:cs typeface="Calibri"/>
                  </a:defRPr>
                </a:pPr>
                <a:endParaRPr lang="es-E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Hoja1!$A$342:$A$343</c:f>
              <c:strCache>
                <c:ptCount val="2"/>
                <c:pt idx="0">
                  <c:v>INMIGRANTES</c:v>
                </c:pt>
                <c:pt idx="1">
                  <c:v>ESPAÑOLES</c:v>
                </c:pt>
              </c:strCache>
            </c:strRef>
          </c:cat>
          <c:val>
            <c:numRef>
              <c:f>Hoja1!$B$342:$B$343</c:f>
              <c:numCache>
                <c:formatCode>General</c:formatCode>
                <c:ptCount val="2"/>
                <c:pt idx="0">
                  <c:v>51</c:v>
                </c:pt>
                <c:pt idx="1">
                  <c:v>9</c:v>
                </c:pt>
              </c:numCache>
            </c:numRef>
          </c:val>
          <c:extLst>
            <c:ext xmlns:c16="http://schemas.microsoft.com/office/drawing/2014/chart" uri="{C3380CC4-5D6E-409C-BE32-E72D297353CC}">
              <c16:uniqueId val="{00000004-57E6-4585-8C02-4094303C5CAB}"/>
            </c:ext>
          </c:extLst>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Calibri"/>
                <a:ea typeface="Calibri"/>
                <a:cs typeface="Calibri"/>
              </a:defRPr>
            </a:pPr>
            <a:r>
              <a:rPr lang="es-ES" sz="1200"/>
              <a:t>DISTRIBUCIÓN DE LOS ACOGIDOS</a:t>
            </a:r>
          </a:p>
        </c:rich>
      </c:tx>
      <c:overlay val="1"/>
      <c:spPr>
        <a:noFill/>
        <a:ln w="25400">
          <a:noFill/>
        </a:ln>
      </c:sp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8.8122770224890415E-2"/>
          <c:y val="3.2872249681421314E-2"/>
          <c:w val="0.89179830882810396"/>
          <c:h val="0.86623908629242252"/>
        </c:manualLayout>
      </c:layout>
      <c:pie3DChart>
        <c:varyColors val="1"/>
        <c:ser>
          <c:idx val="0"/>
          <c:order val="0"/>
          <c:explosion val="25"/>
          <c:dPt>
            <c:idx val="0"/>
            <c:bubble3D val="0"/>
            <c:spPr>
              <a:solidFill>
                <a:srgbClr val="8FF994"/>
              </a:solidFill>
            </c:spPr>
            <c:extLst>
              <c:ext xmlns:c16="http://schemas.microsoft.com/office/drawing/2014/chart" uri="{C3380CC4-5D6E-409C-BE32-E72D297353CC}">
                <c16:uniqueId val="{00000001-6952-4F32-AEF6-B488C6BA482D}"/>
              </c:ext>
            </c:extLst>
          </c:dPt>
          <c:dPt>
            <c:idx val="1"/>
            <c:bubble3D val="0"/>
            <c:spPr>
              <a:solidFill>
                <a:srgbClr val="BAF8FE"/>
              </a:solidFill>
            </c:spPr>
            <c:extLst>
              <c:ext xmlns:c16="http://schemas.microsoft.com/office/drawing/2014/chart" uri="{C3380CC4-5D6E-409C-BE32-E72D297353CC}">
                <c16:uniqueId val="{00000003-6952-4F32-AEF6-B488C6BA482D}"/>
              </c:ext>
            </c:extLst>
          </c:dPt>
          <c:dPt>
            <c:idx val="2"/>
            <c:bubble3D val="0"/>
            <c:spPr>
              <a:solidFill>
                <a:srgbClr val="FFFF00"/>
              </a:solidFill>
            </c:spPr>
            <c:extLst>
              <c:ext xmlns:c16="http://schemas.microsoft.com/office/drawing/2014/chart" uri="{C3380CC4-5D6E-409C-BE32-E72D297353CC}">
                <c16:uniqueId val="{00000005-6952-4F32-AEF6-B488C6BA482D}"/>
              </c:ext>
            </c:extLst>
          </c:dPt>
          <c:dLbls>
            <c:dLbl>
              <c:idx val="0"/>
              <c:layout>
                <c:manualLayout>
                  <c:x val="-0.15932114638850292"/>
                  <c:y val="0.10668127957051059"/>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2334946133427345"/>
                      <c:h val="0.21289696474586361"/>
                    </c:manualLayout>
                  </c15:layout>
                </c:ext>
                <c:ext xmlns:c16="http://schemas.microsoft.com/office/drawing/2014/chart" uri="{C3380CC4-5D6E-409C-BE32-E72D297353CC}">
                  <c16:uniqueId val="{00000001-6952-4F32-AEF6-B488C6BA482D}"/>
                </c:ext>
              </c:extLst>
            </c:dLbl>
            <c:dLbl>
              <c:idx val="1"/>
              <c:layout>
                <c:manualLayout>
                  <c:x val="-0.23871115540946891"/>
                  <c:y val="-0.26862136571261469"/>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37306068673399556"/>
                      <c:h val="0.21289696474586361"/>
                    </c:manualLayout>
                  </c15:layout>
                </c:ext>
                <c:ext xmlns:c16="http://schemas.microsoft.com/office/drawing/2014/chart" uri="{C3380CC4-5D6E-409C-BE32-E72D297353CC}">
                  <c16:uniqueId val="{00000003-6952-4F32-AEF6-B488C6BA482D}"/>
                </c:ext>
              </c:extLst>
            </c:dLbl>
            <c:dLbl>
              <c:idx val="2"/>
              <c:layout>
                <c:manualLayout>
                  <c:x val="0.15695411490844238"/>
                  <c:y val="5.069926636748176E-2"/>
                </c:manualLayout>
              </c:layout>
              <c:spPr>
                <a:noFill/>
                <a:ln w="25400">
                  <a:noFill/>
                </a:ln>
              </c:spPr>
              <c:txPr>
                <a:bodyPr/>
                <a:lstStyle/>
                <a:p>
                  <a:pPr>
                    <a:defRPr sz="1200" b="1" i="0" u="none" strike="noStrike" baseline="0">
                      <a:solidFill>
                        <a:srgbClr val="000000"/>
                      </a:solidFill>
                      <a:latin typeface="Calibri"/>
                      <a:ea typeface="Calibri"/>
                      <a:cs typeface="Calibri"/>
                    </a:defRPr>
                  </a:pPr>
                  <a:endParaRPr lang="es-ES"/>
                </a:p>
              </c:txPr>
              <c:dLblPos val="bestFit"/>
              <c:showLegendKey val="0"/>
              <c:showVal val="0"/>
              <c:showCatName val="1"/>
              <c:showSerName val="0"/>
              <c:showPercent val="1"/>
              <c:showBubbleSize val="0"/>
              <c:extLst>
                <c:ext xmlns:c15="http://schemas.microsoft.com/office/drawing/2012/chart" uri="{CE6537A1-D6FC-4f65-9D91-7224C49458BB}">
                  <c15:layout>
                    <c:manualLayout>
                      <c:w val="0.26386455071441905"/>
                      <c:h val="0.21289696474586361"/>
                    </c:manualLayout>
                  </c15:layout>
                </c:ext>
                <c:ext xmlns:c16="http://schemas.microsoft.com/office/drawing/2014/chart" uri="{C3380CC4-5D6E-409C-BE32-E72D297353CC}">
                  <c16:uniqueId val="{00000005-6952-4F32-AEF6-B488C6BA482D}"/>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s-ES"/>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Hoja1!$A$345:$A$347</c:f>
              <c:strCache>
                <c:ptCount val="3"/>
                <c:pt idx="0">
                  <c:v>MUJERES</c:v>
                </c:pt>
                <c:pt idx="1">
                  <c:v>HOMBRES</c:v>
                </c:pt>
                <c:pt idx="2">
                  <c:v>MENORES</c:v>
                </c:pt>
              </c:strCache>
            </c:strRef>
          </c:cat>
          <c:val>
            <c:numRef>
              <c:f>Hoja1!$B$345:$B$347</c:f>
              <c:numCache>
                <c:formatCode>General</c:formatCode>
                <c:ptCount val="3"/>
                <c:pt idx="0">
                  <c:v>15</c:v>
                </c:pt>
                <c:pt idx="1">
                  <c:v>27</c:v>
                </c:pt>
                <c:pt idx="2">
                  <c:v>21</c:v>
                </c:pt>
              </c:numCache>
            </c:numRef>
          </c:val>
          <c:extLst>
            <c:ext xmlns:c16="http://schemas.microsoft.com/office/drawing/2014/chart" uri="{C3380CC4-5D6E-409C-BE32-E72D297353CC}">
              <c16:uniqueId val="{00000006-6952-4F32-AEF6-B488C6BA482D}"/>
            </c:ext>
          </c:extLst>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333333"/>
                </a:solidFill>
                <a:latin typeface="Calibri"/>
                <a:ea typeface="Calibri"/>
                <a:cs typeface="Calibri"/>
              </a:defRPr>
            </a:pPr>
            <a:r>
              <a:rPr lang="es-ES" sz="1400"/>
              <a:t>ESTANCIAS CONSUMIDAS POR PAÍS DE ORIGEN</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spPr>
            <a:solidFill>
              <a:srgbClr val="4F81BD"/>
            </a:solidFill>
            <a:ln w="25400">
              <a:noFill/>
            </a:ln>
          </c:spPr>
          <c:invertIfNegative val="0"/>
          <c:dPt>
            <c:idx val="0"/>
            <c:invertIfNegative val="0"/>
            <c:bubble3D val="0"/>
            <c:spPr>
              <a:solidFill>
                <a:srgbClr val="FFFF00"/>
              </a:solidFill>
              <a:ln w="25400">
                <a:noFill/>
              </a:ln>
            </c:spPr>
            <c:extLst>
              <c:ext xmlns:c16="http://schemas.microsoft.com/office/drawing/2014/chart" uri="{C3380CC4-5D6E-409C-BE32-E72D297353CC}">
                <c16:uniqueId val="{00000001-7F9C-4CAF-BD65-413B4F99CD1E}"/>
              </c:ext>
            </c:extLst>
          </c:dPt>
          <c:dPt>
            <c:idx val="2"/>
            <c:invertIfNegative val="0"/>
            <c:bubble3D val="0"/>
            <c:spPr>
              <a:solidFill>
                <a:srgbClr val="00B050"/>
              </a:solidFill>
              <a:ln w="25400">
                <a:noFill/>
              </a:ln>
            </c:spPr>
            <c:extLst>
              <c:ext xmlns:c16="http://schemas.microsoft.com/office/drawing/2014/chart" uri="{C3380CC4-5D6E-409C-BE32-E72D297353CC}">
                <c16:uniqueId val="{00000003-7F9C-4CAF-BD65-413B4F99CD1E}"/>
              </c:ext>
            </c:extLst>
          </c:dPt>
          <c:dPt>
            <c:idx val="3"/>
            <c:invertIfNegative val="0"/>
            <c:bubble3D val="0"/>
            <c:spPr>
              <a:solidFill>
                <a:srgbClr val="92D050"/>
              </a:solidFill>
              <a:ln w="25400">
                <a:noFill/>
              </a:ln>
            </c:spPr>
            <c:extLst>
              <c:ext xmlns:c16="http://schemas.microsoft.com/office/drawing/2014/chart" uri="{C3380CC4-5D6E-409C-BE32-E72D297353CC}">
                <c16:uniqueId val="{00000005-7F9C-4CAF-BD65-413B4F99CD1E}"/>
              </c:ext>
            </c:extLst>
          </c:dPt>
          <c:dPt>
            <c:idx val="4"/>
            <c:invertIfNegative val="0"/>
            <c:bubble3D val="0"/>
            <c:spPr>
              <a:solidFill>
                <a:srgbClr val="FF0000"/>
              </a:solidFill>
              <a:ln w="25400">
                <a:noFill/>
              </a:ln>
            </c:spPr>
            <c:extLst>
              <c:ext xmlns:c16="http://schemas.microsoft.com/office/drawing/2014/chart" uri="{C3380CC4-5D6E-409C-BE32-E72D297353CC}">
                <c16:uniqueId val="{00000007-7F9C-4CAF-BD65-413B4F99CD1E}"/>
              </c:ext>
            </c:extLst>
          </c:dPt>
          <c:dPt>
            <c:idx val="5"/>
            <c:invertIfNegative val="0"/>
            <c:bubble3D val="0"/>
            <c:spPr>
              <a:solidFill>
                <a:srgbClr val="FFC000"/>
              </a:solidFill>
              <a:ln w="25400">
                <a:noFill/>
              </a:ln>
            </c:spPr>
            <c:extLst>
              <c:ext xmlns:c16="http://schemas.microsoft.com/office/drawing/2014/chart" uri="{C3380CC4-5D6E-409C-BE32-E72D297353CC}">
                <c16:uniqueId val="{00000009-7F9C-4CAF-BD65-413B4F99CD1E}"/>
              </c:ext>
            </c:extLst>
          </c:dPt>
          <c:dPt>
            <c:idx val="6"/>
            <c:invertIfNegative val="0"/>
            <c:bubble3D val="0"/>
            <c:spPr>
              <a:solidFill>
                <a:srgbClr val="00B0F0"/>
              </a:solidFill>
              <a:ln w="25400">
                <a:noFill/>
              </a:ln>
            </c:spPr>
            <c:extLst>
              <c:ext xmlns:c16="http://schemas.microsoft.com/office/drawing/2014/chart" uri="{C3380CC4-5D6E-409C-BE32-E72D297353CC}">
                <c16:uniqueId val="{0000000B-7F9C-4CAF-BD65-413B4F99CD1E}"/>
              </c:ext>
            </c:extLst>
          </c:dPt>
          <c:dPt>
            <c:idx val="7"/>
            <c:invertIfNegative val="0"/>
            <c:bubble3D val="0"/>
            <c:spPr>
              <a:solidFill>
                <a:srgbClr val="C00000"/>
              </a:solidFill>
              <a:ln w="25400">
                <a:noFill/>
              </a:ln>
            </c:spPr>
            <c:extLst>
              <c:ext xmlns:c16="http://schemas.microsoft.com/office/drawing/2014/chart" uri="{C3380CC4-5D6E-409C-BE32-E72D297353CC}">
                <c16:uniqueId val="{0000000D-7F9C-4CAF-BD65-413B4F99CD1E}"/>
              </c:ext>
            </c:extLst>
          </c:dPt>
          <c:dPt>
            <c:idx val="8"/>
            <c:invertIfNegative val="0"/>
            <c:bubble3D val="0"/>
            <c:spPr>
              <a:solidFill>
                <a:schemeClr val="tx2">
                  <a:lumMod val="40000"/>
                  <a:lumOff val="60000"/>
                </a:schemeClr>
              </a:solidFill>
              <a:ln w="25400">
                <a:noFill/>
              </a:ln>
            </c:spPr>
            <c:extLst>
              <c:ext xmlns:c16="http://schemas.microsoft.com/office/drawing/2014/chart" uri="{C3380CC4-5D6E-409C-BE32-E72D297353CC}">
                <c16:uniqueId val="{0000000F-7F9C-4CAF-BD65-413B4F99CD1E}"/>
              </c:ext>
            </c:extLst>
          </c:dPt>
          <c:dPt>
            <c:idx val="10"/>
            <c:invertIfNegative val="0"/>
            <c:bubble3D val="0"/>
            <c:spPr>
              <a:solidFill>
                <a:srgbClr val="7030A0"/>
              </a:solidFill>
              <a:ln w="25400">
                <a:noFill/>
              </a:ln>
            </c:spPr>
            <c:extLst>
              <c:ext xmlns:c16="http://schemas.microsoft.com/office/drawing/2014/chart" uri="{C3380CC4-5D6E-409C-BE32-E72D297353CC}">
                <c16:uniqueId val="{00000011-7F9C-4CAF-BD65-413B4F99CD1E}"/>
              </c:ext>
            </c:extLst>
          </c:dPt>
          <c:dPt>
            <c:idx val="11"/>
            <c:invertIfNegative val="0"/>
            <c:bubble3D val="0"/>
            <c:spPr>
              <a:solidFill>
                <a:srgbClr val="EEECE1"/>
              </a:solidFill>
              <a:ln w="25400">
                <a:noFill/>
              </a:ln>
            </c:spPr>
            <c:extLst>
              <c:ext xmlns:c16="http://schemas.microsoft.com/office/drawing/2014/chart" uri="{C3380CC4-5D6E-409C-BE32-E72D297353CC}">
                <c16:uniqueId val="{00000013-7F9C-4CAF-BD65-413B4F99CD1E}"/>
              </c:ext>
            </c:extLst>
          </c:dPt>
          <c:dLbls>
            <c:spPr>
              <a:noFill/>
              <a:ln w="25400">
                <a:noFill/>
              </a:ln>
            </c:spPr>
            <c:txPr>
              <a:bodyPr wrap="square" lIns="38100" tIns="19050" rIns="38100" bIns="19050" anchor="ctr">
                <a:spAutoFit/>
              </a:bodyPr>
              <a:lstStyle/>
              <a:p>
                <a:pPr>
                  <a:defRPr sz="1200" b="0" i="0" u="none" strike="noStrike" baseline="0">
                    <a:solidFill>
                      <a:srgbClr val="333333"/>
                    </a:solidFill>
                    <a:latin typeface="Calibri"/>
                    <a:ea typeface="Calibri"/>
                    <a:cs typeface="Calibri"/>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Hoja1!$DY$125:$DY$137</c:f>
              <c:strCache>
                <c:ptCount val="13"/>
                <c:pt idx="0">
                  <c:v>ESPAÑA</c:v>
                </c:pt>
                <c:pt idx="1">
                  <c:v>GUINEA ECUATORIAL</c:v>
                </c:pt>
                <c:pt idx="2">
                  <c:v>MARRUECOS</c:v>
                </c:pt>
                <c:pt idx="3">
                  <c:v>NIGERIA</c:v>
                </c:pt>
                <c:pt idx="4">
                  <c:v>COSTA MARFIL</c:v>
                </c:pt>
                <c:pt idx="5">
                  <c:v>COLOMBIA</c:v>
                </c:pt>
                <c:pt idx="6">
                  <c:v>VENEZUELA</c:v>
                </c:pt>
                <c:pt idx="7">
                  <c:v>HAYTI</c:v>
                </c:pt>
                <c:pt idx="8">
                  <c:v>MALI</c:v>
                </c:pt>
                <c:pt idx="9">
                  <c:v>ECUADOR</c:v>
                </c:pt>
                <c:pt idx="10">
                  <c:v>CUBA</c:v>
                </c:pt>
                <c:pt idx="11">
                  <c:v>COSTA RICA</c:v>
                </c:pt>
                <c:pt idx="12">
                  <c:v>EMERGENCIA</c:v>
                </c:pt>
              </c:strCache>
            </c:strRef>
          </c:cat>
          <c:val>
            <c:numRef>
              <c:f>Hoja1!$DZ$125:$DZ$137</c:f>
              <c:numCache>
                <c:formatCode>#,##0</c:formatCode>
                <c:ptCount val="13"/>
                <c:pt idx="0" formatCode="General">
                  <c:v>171</c:v>
                </c:pt>
                <c:pt idx="1">
                  <c:v>543</c:v>
                </c:pt>
                <c:pt idx="2" formatCode="General">
                  <c:v>3589</c:v>
                </c:pt>
                <c:pt idx="3" formatCode="General">
                  <c:v>543</c:v>
                </c:pt>
                <c:pt idx="4" formatCode="General">
                  <c:v>181</c:v>
                </c:pt>
                <c:pt idx="5" formatCode="General">
                  <c:v>362</c:v>
                </c:pt>
                <c:pt idx="6" formatCode="General">
                  <c:v>109</c:v>
                </c:pt>
                <c:pt idx="7" formatCode="0">
                  <c:v>181</c:v>
                </c:pt>
                <c:pt idx="8" formatCode="General">
                  <c:v>462</c:v>
                </c:pt>
                <c:pt idx="9" formatCode="General">
                  <c:v>200</c:v>
                </c:pt>
                <c:pt idx="10" formatCode="General">
                  <c:v>47</c:v>
                </c:pt>
                <c:pt idx="11" formatCode="General">
                  <c:v>4</c:v>
                </c:pt>
                <c:pt idx="12" formatCode="General">
                  <c:v>118</c:v>
                </c:pt>
              </c:numCache>
            </c:numRef>
          </c:val>
          <c:extLst>
            <c:ext xmlns:c16="http://schemas.microsoft.com/office/drawing/2014/chart" uri="{C3380CC4-5D6E-409C-BE32-E72D297353CC}">
              <c16:uniqueId val="{00000014-7F9C-4CAF-BD65-413B4F99CD1E}"/>
            </c:ext>
          </c:extLst>
        </c:ser>
        <c:dLbls>
          <c:showLegendKey val="0"/>
          <c:showVal val="0"/>
          <c:showCatName val="0"/>
          <c:showSerName val="0"/>
          <c:showPercent val="0"/>
          <c:showBubbleSize val="0"/>
        </c:dLbls>
        <c:gapWidth val="150"/>
        <c:shape val="box"/>
        <c:axId val="1666839311"/>
        <c:axId val="1"/>
        <c:axId val="0"/>
      </c:bar3DChart>
      <c:catAx>
        <c:axId val="1666839311"/>
        <c:scaling>
          <c:orientation val="minMax"/>
        </c:scaling>
        <c:delete val="0"/>
        <c:axPos val="b"/>
        <c:numFmt formatCode="General" sourceLinked="1"/>
        <c:majorTickMark val="none"/>
        <c:minorTickMark val="none"/>
        <c:tickLblPos val="nextTo"/>
        <c:spPr>
          <a:ln w="9525">
            <a:noFill/>
          </a:ln>
        </c:spPr>
        <c:txPr>
          <a:bodyPr rot="-2700000" vert="horz"/>
          <a:lstStyle/>
          <a:p>
            <a:pPr>
              <a:defRPr sz="1200" b="0" i="0" u="none" strike="noStrike" baseline="0">
                <a:solidFill>
                  <a:srgbClr val="333333"/>
                </a:solidFill>
                <a:latin typeface="Calibri"/>
                <a:ea typeface="Calibri"/>
                <a:cs typeface="Calibri"/>
              </a:defRPr>
            </a:pPr>
            <a:endParaRPr lang="es-E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0" vert="horz"/>
          <a:lstStyle/>
          <a:p>
            <a:pPr>
              <a:defRPr sz="1200" b="0" i="0" u="none" strike="noStrike" baseline="0">
                <a:solidFill>
                  <a:srgbClr val="333333"/>
                </a:solidFill>
                <a:latin typeface="Calibri"/>
                <a:ea typeface="Calibri"/>
                <a:cs typeface="Calibri"/>
              </a:defRPr>
            </a:pPr>
            <a:endParaRPr lang="es-ES"/>
          </a:p>
        </c:txPr>
        <c:crossAx val="1666839311"/>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Comparativo Mensual con años anteriores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7.9963366273119951E-2"/>
          <c:y val="1.7909892549886727E-2"/>
          <c:w val="0.90500040254477176"/>
          <c:h val="0.83501860040397557"/>
        </c:manualLayout>
      </c:layout>
      <c:lineChart>
        <c:grouping val="standard"/>
        <c:varyColors val="0"/>
        <c:ser>
          <c:idx val="0"/>
          <c:order val="0"/>
          <c:tx>
            <c:strRef>
              <c:f>'A CASA'!$K$26</c:f>
              <c:strCache>
                <c:ptCount val="1"/>
                <c:pt idx="0">
                  <c:v>2022</c:v>
                </c:pt>
              </c:strCache>
            </c:strRef>
          </c:tx>
          <c:spPr>
            <a:ln w="57150" cap="rnd">
              <a:solidFill>
                <a:srgbClr val="FF0000"/>
              </a:solidFill>
              <a:round/>
            </a:ln>
            <a:effectLst/>
          </c:spPr>
          <c:marker>
            <c:symbol val="circle"/>
            <c:size val="5"/>
            <c:spPr>
              <a:solidFill>
                <a:srgbClr val="FF0000"/>
              </a:solidFill>
              <a:ln w="57150">
                <a:solidFill>
                  <a:srgbClr val="FF0000"/>
                </a:solidFill>
              </a:ln>
              <a:effectLst/>
            </c:spPr>
          </c:marker>
          <c:cat>
            <c:strRef>
              <c:f>'A CASA'!$J$27:$J$38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 CASA'!$K$27:$K$38</c:f>
              <c:numCache>
                <c:formatCode>#,##0</c:formatCode>
                <c:ptCount val="12"/>
                <c:pt idx="0">
                  <c:v>17370</c:v>
                </c:pt>
                <c:pt idx="1">
                  <c:v>20950</c:v>
                </c:pt>
                <c:pt idx="2">
                  <c:v>19910</c:v>
                </c:pt>
                <c:pt idx="3">
                  <c:v>20470</c:v>
                </c:pt>
                <c:pt idx="4">
                  <c:v>18702</c:v>
                </c:pt>
                <c:pt idx="5">
                  <c:v>19602</c:v>
                </c:pt>
              </c:numCache>
            </c:numRef>
          </c:val>
          <c:smooth val="0"/>
          <c:extLst>
            <c:ext xmlns:c16="http://schemas.microsoft.com/office/drawing/2014/chart" uri="{C3380CC4-5D6E-409C-BE32-E72D297353CC}">
              <c16:uniqueId val="{00000000-E162-46C3-990A-0C2FA381E0B6}"/>
            </c:ext>
          </c:extLst>
        </c:ser>
        <c:ser>
          <c:idx val="1"/>
          <c:order val="1"/>
          <c:tx>
            <c:strRef>
              <c:f>'A CASA'!$L$26</c:f>
              <c:strCache>
                <c:ptCount val="1"/>
                <c:pt idx="0">
                  <c:v>2021</c:v>
                </c:pt>
              </c:strCache>
            </c:strRef>
          </c:tx>
          <c:spPr>
            <a:ln w="76200" cap="rnd">
              <a:solidFill>
                <a:srgbClr val="00B0F0"/>
              </a:solidFill>
              <a:round/>
            </a:ln>
            <a:effectLst/>
          </c:spPr>
          <c:marker>
            <c:symbol val="circle"/>
            <c:size val="5"/>
            <c:spPr>
              <a:solidFill>
                <a:srgbClr val="00B0F0"/>
              </a:solidFill>
              <a:ln w="57150">
                <a:solidFill>
                  <a:srgbClr val="00B0F0"/>
                </a:solidFill>
              </a:ln>
              <a:effectLst/>
            </c:spPr>
          </c:marker>
          <c:cat>
            <c:strRef>
              <c:f>'A CASA'!$J$27:$J$38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 CASA'!$L$27:$L$38</c:f>
              <c:numCache>
                <c:formatCode>#,##0</c:formatCode>
                <c:ptCount val="12"/>
                <c:pt idx="0">
                  <c:v>23730</c:v>
                </c:pt>
                <c:pt idx="1">
                  <c:v>24955</c:v>
                </c:pt>
                <c:pt idx="2">
                  <c:v>22740</c:v>
                </c:pt>
                <c:pt idx="3">
                  <c:v>28765</c:v>
                </c:pt>
                <c:pt idx="4">
                  <c:v>22580</c:v>
                </c:pt>
                <c:pt idx="5">
                  <c:v>22510</c:v>
                </c:pt>
                <c:pt idx="6">
                  <c:v>23810</c:v>
                </c:pt>
                <c:pt idx="7">
                  <c:v>9480</c:v>
                </c:pt>
                <c:pt idx="8">
                  <c:v>17220</c:v>
                </c:pt>
                <c:pt idx="9">
                  <c:v>22941</c:v>
                </c:pt>
                <c:pt idx="10">
                  <c:v>18530</c:v>
                </c:pt>
                <c:pt idx="11">
                  <c:v>20910</c:v>
                </c:pt>
              </c:numCache>
            </c:numRef>
          </c:val>
          <c:smooth val="0"/>
          <c:extLst>
            <c:ext xmlns:c16="http://schemas.microsoft.com/office/drawing/2014/chart" uri="{C3380CC4-5D6E-409C-BE32-E72D297353CC}">
              <c16:uniqueId val="{00000001-E162-46C3-990A-0C2FA381E0B6}"/>
            </c:ext>
          </c:extLst>
        </c:ser>
        <c:ser>
          <c:idx val="2"/>
          <c:order val="2"/>
          <c:tx>
            <c:strRef>
              <c:f>'A CASA'!$M$26</c:f>
              <c:strCache>
                <c:ptCount val="1"/>
                <c:pt idx="0">
                  <c:v>2020</c:v>
                </c:pt>
              </c:strCache>
            </c:strRef>
          </c:tx>
          <c:spPr>
            <a:ln w="76200" cap="rnd">
              <a:solidFill>
                <a:srgbClr val="92D050"/>
              </a:solidFill>
              <a:round/>
            </a:ln>
            <a:effectLst/>
          </c:spPr>
          <c:marker>
            <c:symbol val="circle"/>
            <c:size val="5"/>
            <c:spPr>
              <a:solidFill>
                <a:srgbClr val="92D050"/>
              </a:solidFill>
              <a:ln w="76200">
                <a:solidFill>
                  <a:srgbClr val="92D050"/>
                </a:solidFill>
              </a:ln>
              <a:effectLst/>
            </c:spPr>
          </c:marker>
          <c:cat>
            <c:strRef>
              <c:f>'A CASA'!$J$27:$J$38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'A CASA'!$M$27:$M$38</c:f>
              <c:numCache>
                <c:formatCode>#,##0</c:formatCode>
                <c:ptCount val="12"/>
                <c:pt idx="0">
                  <c:v>14925</c:v>
                </c:pt>
                <c:pt idx="1">
                  <c:v>16396</c:v>
                </c:pt>
                <c:pt idx="2">
                  <c:v>16528</c:v>
                </c:pt>
                <c:pt idx="3">
                  <c:v>29189</c:v>
                </c:pt>
                <c:pt idx="4">
                  <c:v>50121</c:v>
                </c:pt>
                <c:pt idx="5">
                  <c:v>41076</c:v>
                </c:pt>
                <c:pt idx="6">
                  <c:v>34225</c:v>
                </c:pt>
                <c:pt idx="7">
                  <c:v>13755</c:v>
                </c:pt>
                <c:pt idx="8">
                  <c:v>27230</c:v>
                </c:pt>
                <c:pt idx="9">
                  <c:v>29678</c:v>
                </c:pt>
                <c:pt idx="10">
                  <c:v>27380</c:v>
                </c:pt>
                <c:pt idx="11">
                  <c:v>39570</c:v>
                </c:pt>
              </c:numCache>
            </c:numRef>
          </c:val>
          <c:smooth val="0"/>
          <c:extLst>
            <c:ext xmlns:c16="http://schemas.microsoft.com/office/drawing/2014/chart" uri="{C3380CC4-5D6E-409C-BE32-E72D297353CC}">
              <c16:uniqueId val="{00000002-E162-46C3-990A-0C2FA381E0B6}"/>
            </c:ext>
          </c:extLst>
        </c:ser>
        <c:dLbls>
          <c:showLegendKey val="0"/>
          <c:showVal val="0"/>
          <c:showCatName val="0"/>
          <c:showSerName val="0"/>
          <c:showPercent val="0"/>
          <c:showBubbleSize val="0"/>
        </c:dLbls>
        <c:marker val="1"/>
        <c:smooth val="0"/>
        <c:axId val="101036544"/>
        <c:axId val="74415424"/>
      </c:lineChart>
      <c:catAx>
        <c:axId val="1010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ES"/>
          </a:p>
        </c:txPr>
        <c:crossAx val="74415424"/>
        <c:crosses val="autoZero"/>
        <c:auto val="1"/>
        <c:lblAlgn val="ctr"/>
        <c:lblOffset val="100"/>
        <c:noMultiLvlLbl val="0"/>
      </c:catAx>
      <c:valAx>
        <c:axId val="74415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0103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1"/>
            <a:ext cx="3078237" cy="512584"/>
          </a:xfrm>
          <a:prstGeom prst="rect">
            <a:avLst/>
          </a:prstGeom>
        </p:spPr>
        <p:txBody>
          <a:bodyPr vert="horz" lIns="65562" tIns="32782" rIns="65562" bIns="32782" rtlCol="0"/>
          <a:lstStyle>
            <a:lvl1pPr algn="l">
              <a:defRPr sz="800"/>
            </a:lvl1pPr>
          </a:lstStyle>
          <a:p>
            <a:endParaRPr lang="es-ES"/>
          </a:p>
        </p:txBody>
      </p:sp>
      <p:sp>
        <p:nvSpPr>
          <p:cNvPr id="3" name="Marcador de fecha 2"/>
          <p:cNvSpPr>
            <a:spLocks noGrp="1"/>
          </p:cNvSpPr>
          <p:nvPr>
            <p:ph type="dt" idx="1"/>
          </p:nvPr>
        </p:nvSpPr>
        <p:spPr>
          <a:xfrm>
            <a:off x="4023544" y="1"/>
            <a:ext cx="3079380" cy="512584"/>
          </a:xfrm>
          <a:prstGeom prst="rect">
            <a:avLst/>
          </a:prstGeom>
        </p:spPr>
        <p:txBody>
          <a:bodyPr vert="horz" lIns="65562" tIns="32782" rIns="65562" bIns="32782" rtlCol="0"/>
          <a:lstStyle>
            <a:lvl1pPr algn="r">
              <a:defRPr sz="800"/>
            </a:lvl1pPr>
          </a:lstStyle>
          <a:p>
            <a:fld id="{529C7D72-D816-4E1E-99C4-657519148C23}" type="datetimeFigureOut">
              <a:rPr lang="es-ES" smtClean="0"/>
              <a:pPr/>
              <a:t>30/06/2022</a:t>
            </a:fld>
            <a:endParaRPr lang="es-ES"/>
          </a:p>
        </p:txBody>
      </p:sp>
      <p:sp>
        <p:nvSpPr>
          <p:cNvPr id="4" name="Marcador de imagen de diapositiva 3"/>
          <p:cNvSpPr>
            <a:spLocks noGrp="1" noRot="1" noChangeAspect="1"/>
          </p:cNvSpPr>
          <p:nvPr>
            <p:ph type="sldImg" idx="2"/>
          </p:nvPr>
        </p:nvSpPr>
        <p:spPr>
          <a:xfrm>
            <a:off x="2257425" y="1279525"/>
            <a:ext cx="2592388" cy="3457575"/>
          </a:xfrm>
          <a:prstGeom prst="rect">
            <a:avLst/>
          </a:prstGeom>
          <a:noFill/>
          <a:ln w="12700">
            <a:solidFill>
              <a:prstClr val="black"/>
            </a:solidFill>
          </a:ln>
        </p:spPr>
        <p:txBody>
          <a:bodyPr vert="horz" lIns="65562" tIns="32782" rIns="65562" bIns="32782" rtlCol="0" anchor="ctr"/>
          <a:lstStyle/>
          <a:p>
            <a:endParaRPr lang="es-ES"/>
          </a:p>
        </p:txBody>
      </p:sp>
      <p:sp>
        <p:nvSpPr>
          <p:cNvPr id="5" name="Marcador de notas 4"/>
          <p:cNvSpPr>
            <a:spLocks noGrp="1"/>
          </p:cNvSpPr>
          <p:nvPr>
            <p:ph type="body" sz="quarter" idx="3"/>
          </p:nvPr>
        </p:nvSpPr>
        <p:spPr>
          <a:xfrm>
            <a:off x="710977" y="4925806"/>
            <a:ext cx="5683250" cy="4029062"/>
          </a:xfrm>
          <a:prstGeom prst="rect">
            <a:avLst/>
          </a:prstGeom>
        </p:spPr>
        <p:txBody>
          <a:bodyPr vert="horz" lIns="65562" tIns="32782" rIns="65562" bIns="3278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3" y="9722033"/>
            <a:ext cx="3078237" cy="512584"/>
          </a:xfrm>
          <a:prstGeom prst="rect">
            <a:avLst/>
          </a:prstGeom>
        </p:spPr>
        <p:txBody>
          <a:bodyPr vert="horz" lIns="65562" tIns="32782" rIns="65562" bIns="32782" rtlCol="0" anchor="b"/>
          <a:lstStyle>
            <a:lvl1pPr algn="l">
              <a:defRPr sz="800"/>
            </a:lvl1pPr>
          </a:lstStyle>
          <a:p>
            <a:endParaRPr lang="es-ES"/>
          </a:p>
        </p:txBody>
      </p:sp>
      <p:sp>
        <p:nvSpPr>
          <p:cNvPr id="7" name="Marcador de número de diapositiva 6"/>
          <p:cNvSpPr>
            <a:spLocks noGrp="1"/>
          </p:cNvSpPr>
          <p:nvPr>
            <p:ph type="sldNum" sz="quarter" idx="5"/>
          </p:nvPr>
        </p:nvSpPr>
        <p:spPr>
          <a:xfrm>
            <a:off x="4023544" y="9722033"/>
            <a:ext cx="3079380" cy="512584"/>
          </a:xfrm>
          <a:prstGeom prst="rect">
            <a:avLst/>
          </a:prstGeom>
        </p:spPr>
        <p:txBody>
          <a:bodyPr vert="horz" lIns="65562" tIns="32782" rIns="65562" bIns="32782" rtlCol="0" anchor="b"/>
          <a:lstStyle>
            <a:lvl1pPr algn="r">
              <a:defRPr sz="800"/>
            </a:lvl1pPr>
          </a:lstStyle>
          <a:p>
            <a:fld id="{6561120F-8645-4377-AE7F-990BA16D3ADB}" type="slidenum">
              <a:rPr lang="es-ES" smtClean="0"/>
              <a:pPr/>
              <a:t>‹Nº›</a:t>
            </a:fld>
            <a:endParaRPr lang="es-ES"/>
          </a:p>
        </p:txBody>
      </p:sp>
    </p:spTree>
    <p:extLst>
      <p:ext uri="{BB962C8B-B14F-4D97-AF65-F5344CB8AC3E}">
        <p14:creationId xmlns:p14="http://schemas.microsoft.com/office/powerpoint/2010/main" val="108780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61120F-8645-4377-AE7F-990BA16D3ADB}" type="slidenum">
              <a:rPr lang="es-ES" smtClean="0"/>
              <a:pPr/>
              <a:t>1</a:t>
            </a:fld>
            <a:endParaRPr lang="es-ES"/>
          </a:p>
        </p:txBody>
      </p:sp>
    </p:spTree>
    <p:extLst>
      <p:ext uri="{BB962C8B-B14F-4D97-AF65-F5344CB8AC3E}">
        <p14:creationId xmlns:p14="http://schemas.microsoft.com/office/powerpoint/2010/main" val="246113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61120F-8645-4377-AE7F-990BA16D3ADB}" type="slidenum">
              <a:rPr lang="es-ES" smtClean="0"/>
              <a:pPr/>
              <a:t>2</a:t>
            </a:fld>
            <a:endParaRPr lang="es-ES"/>
          </a:p>
        </p:txBody>
      </p:sp>
    </p:spTree>
    <p:extLst>
      <p:ext uri="{BB962C8B-B14F-4D97-AF65-F5344CB8AC3E}">
        <p14:creationId xmlns:p14="http://schemas.microsoft.com/office/powerpoint/2010/main" val="60441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61120F-8645-4377-AE7F-990BA16D3ADB}" type="slidenum">
              <a:rPr lang="es-ES" smtClean="0"/>
              <a:pPr/>
              <a:t>3</a:t>
            </a:fld>
            <a:endParaRPr lang="es-ES"/>
          </a:p>
        </p:txBody>
      </p:sp>
    </p:spTree>
    <p:extLst>
      <p:ext uri="{BB962C8B-B14F-4D97-AF65-F5344CB8AC3E}">
        <p14:creationId xmlns:p14="http://schemas.microsoft.com/office/powerpoint/2010/main" val="34342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44970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12004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789439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67801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86226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39606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1013550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5402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41606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42322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6E75AC4-9B01-4789-BEF4-0FE301E58D7D}" type="datetimeFigureOut">
              <a:rPr lang="es-ES" smtClean="0"/>
              <a:pPr/>
              <a:t>30/06/2022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A3B2F2-AD70-49DC-995C-C79D5316049F}" type="slidenum">
              <a:rPr lang="es-ES" smtClean="0"/>
              <a:pPr/>
              <a:t>‹Nº›</a:t>
            </a:fld>
            <a:endParaRPr lang="es-ES"/>
          </a:p>
        </p:txBody>
      </p:sp>
    </p:spTree>
    <p:extLst>
      <p:ext uri="{BB962C8B-B14F-4D97-AF65-F5344CB8AC3E}">
        <p14:creationId xmlns:p14="http://schemas.microsoft.com/office/powerpoint/2010/main" val="369022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62000">
              <a:schemeClr val="bg1"/>
            </a:gs>
            <a:gs pos="75000">
              <a:schemeClr val="accent6">
                <a:lumMod val="40000"/>
                <a:lumOff val="60000"/>
              </a:schemeClr>
            </a:gs>
            <a:gs pos="87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6E75AC4-9B01-4789-BEF4-0FE301E58D7D}" type="datetimeFigureOut">
              <a:rPr lang="es-ES" smtClean="0"/>
              <a:pPr/>
              <a:t>30/06/2022</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9A3B2F2-AD70-49DC-995C-C79D5316049F}" type="slidenum">
              <a:rPr lang="es-ES" smtClean="0"/>
              <a:pPr/>
              <a:t>‹Nº›</a:t>
            </a:fld>
            <a:endParaRPr lang="es-ES"/>
          </a:p>
        </p:txBody>
      </p:sp>
    </p:spTree>
    <p:extLst>
      <p:ext uri="{BB962C8B-B14F-4D97-AF65-F5344CB8AC3E}">
        <p14:creationId xmlns:p14="http://schemas.microsoft.com/office/powerpoint/2010/main" val="22579621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package" Target="../embeddings/Microsoft_Excel_Worksheet4.xlsx"/><Relationship Id="rId5" Type="http://schemas.openxmlformats.org/officeDocument/2006/relationships/image" Target="../media/image9.emf"/><Relationship Id="rId4" Type="http://schemas.openxmlformats.org/officeDocument/2006/relationships/package" Target="../embeddings/Microsoft_Excel_Worksheet3.xlsx"/><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515561" y="884409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188640" y="611560"/>
            <a:ext cx="6777433" cy="276999"/>
          </a:xfrm>
          <a:prstGeom prst="rect">
            <a:avLst/>
          </a:prstGeom>
        </p:spPr>
        <p:txBody>
          <a:bodyPr wrap="square">
            <a:spAutoFit/>
          </a:bodyPr>
          <a:lstStyle/>
          <a:p>
            <a:r>
              <a:rPr lang="es-ES" sz="1200" dirty="0">
                <a:solidFill>
                  <a:srgbClr val="002060"/>
                </a:solidFill>
                <a:latin typeface="Britannic Bold" panose="020B0903060703020204" pitchFamily="34" charset="0"/>
              </a:rPr>
              <a:t>BOLETIN INFORMATIVO DE LA ASOCIACIÓN SAN RICARDO PAMPURI: </a:t>
            </a:r>
            <a:r>
              <a:rPr lang="es-ES" sz="1200" dirty="0" err="1">
                <a:solidFill>
                  <a:srgbClr val="002060"/>
                </a:solidFill>
                <a:latin typeface="Britannic Bold" panose="020B0903060703020204" pitchFamily="34" charset="0"/>
              </a:rPr>
              <a:t>Nr</a:t>
            </a:r>
            <a:r>
              <a:rPr lang="es-ES" sz="1200" dirty="0">
                <a:solidFill>
                  <a:srgbClr val="002060"/>
                </a:solidFill>
                <a:latin typeface="Britannic Bold" panose="020B0903060703020204" pitchFamily="34" charset="0"/>
              </a:rPr>
              <a:t>: 49 – julio de 2022</a:t>
            </a:r>
            <a:endParaRPr lang="es-ES" sz="1200" dirty="0"/>
          </a:p>
        </p:txBody>
      </p:sp>
      <p:sp>
        <p:nvSpPr>
          <p:cNvPr id="15" name="Rectangle 4"/>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5" name="24 CuadroTexto"/>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1</a:t>
            </a:r>
          </a:p>
        </p:txBody>
      </p:sp>
      <p:pic>
        <p:nvPicPr>
          <p:cNvPr id="27" name="7 Marcador de contenido">
            <a:extLst>
              <a:ext uri="{FF2B5EF4-FFF2-40B4-BE49-F238E27FC236}">
                <a16:creationId xmlns:a16="http://schemas.microsoft.com/office/drawing/2014/main" id="{2113D757-A313-4D26-87CA-0074F9E86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6" y="8280159"/>
            <a:ext cx="616705" cy="728070"/>
          </a:xfrm>
          <a:prstGeom prst="rect">
            <a:avLst/>
          </a:prstGeom>
        </p:spPr>
      </p:pic>
      <p:sp>
        <p:nvSpPr>
          <p:cNvPr id="33" name="1 Título">
            <a:extLst>
              <a:ext uri="{FF2B5EF4-FFF2-40B4-BE49-F238E27FC236}">
                <a16:creationId xmlns:a16="http://schemas.microsoft.com/office/drawing/2014/main" id="{B63D2FBF-9A74-420B-A5AB-F5E627C44AFA}"/>
              </a:ext>
            </a:extLst>
          </p:cNvPr>
          <p:cNvSpPr txBox="1">
            <a:spLocks/>
          </p:cNvSpPr>
          <p:nvPr/>
        </p:nvSpPr>
        <p:spPr>
          <a:xfrm>
            <a:off x="764704" y="8498501"/>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pic>
        <p:nvPicPr>
          <p:cNvPr id="39" name="Imagen 38">
            <a:extLst>
              <a:ext uri="{FF2B5EF4-FFF2-40B4-BE49-F238E27FC236}">
                <a16:creationId xmlns:a16="http://schemas.microsoft.com/office/drawing/2014/main" id="{F154345A-B785-49CB-B35C-9C997302A9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4" name="Rectángulo 3">
            <a:extLst>
              <a:ext uri="{FF2B5EF4-FFF2-40B4-BE49-F238E27FC236}">
                <a16:creationId xmlns:a16="http://schemas.microsoft.com/office/drawing/2014/main" id="{7AB95DE9-6D2D-4971-AB13-9D1AA2273E69}"/>
              </a:ext>
            </a:extLst>
          </p:cNvPr>
          <p:cNvSpPr/>
          <p:nvPr/>
        </p:nvSpPr>
        <p:spPr>
          <a:xfrm>
            <a:off x="211769" y="-116071"/>
            <a:ext cx="6211957" cy="1015663"/>
          </a:xfrm>
          <a:prstGeom prst="rect">
            <a:avLst/>
          </a:prstGeom>
        </p:spPr>
        <p:txBody>
          <a:bodyPr wrap="none">
            <a:spAutoFit/>
          </a:bodyPr>
          <a:lstStyle/>
          <a:p>
            <a:r>
              <a:rPr lang="es-ES" sz="6000" dirty="0">
                <a:solidFill>
                  <a:srgbClr val="002060"/>
                </a:solidFill>
                <a:latin typeface="Britannic Bold" panose="020B0903060703020204" pitchFamily="34" charset="0"/>
              </a:rPr>
              <a:t>San Antonio News</a:t>
            </a:r>
            <a:endParaRPr lang="es-ES" sz="6000" dirty="0"/>
          </a:p>
        </p:txBody>
      </p:sp>
      <p:sp>
        <p:nvSpPr>
          <p:cNvPr id="16" name="CuadroTexto 15">
            <a:extLst>
              <a:ext uri="{FF2B5EF4-FFF2-40B4-BE49-F238E27FC236}">
                <a16:creationId xmlns:a16="http://schemas.microsoft.com/office/drawing/2014/main" id="{0AD99D9D-B3B6-4914-900D-139EF26A4C5B}"/>
              </a:ext>
            </a:extLst>
          </p:cNvPr>
          <p:cNvSpPr txBox="1"/>
          <p:nvPr/>
        </p:nvSpPr>
        <p:spPr>
          <a:xfrm>
            <a:off x="108499" y="1190189"/>
            <a:ext cx="6595885" cy="4339650"/>
          </a:xfrm>
          <a:prstGeom prst="rect">
            <a:avLst/>
          </a:prstGeom>
          <a:noFill/>
        </p:spPr>
        <p:txBody>
          <a:bodyPr wrap="square">
            <a:spAutoFit/>
          </a:bodyPr>
          <a:lstStyle/>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Una provocación es útil si se traduce en trabajo para quien la escucha. La asociación es el medio con el que el hombre trata de paliar su debilidad, la debilidad con la que quiere el bien para sí mismo y para sus hijos, juntándose con otros. La libertad de asociación es la señal más grande de la libertad real de una nación.</a:t>
            </a:r>
          </a:p>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La libertad, en su naturaleza, es el impulso potente que empuja al hombre a tender al bien. Tanto es así que la libertad se ejerce realmente cuando el deseo de bien se satisface.</a:t>
            </a:r>
          </a:p>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Sólo teniendo el sentido de la responsabilidad frente a Dios, se puede vivir verdaderamente, con cuidado, el sentido de la responsabilidad hacia los hermanos, hacia los compañeros de viaje, hacia los demás hombres.</a:t>
            </a:r>
          </a:p>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La nuestra es una compañía que tiende al Destino utilizando la realidad, sin rehuir ninguna circunstancia, sin eludir ningún problema por considerarlo irresoluble. Utilizando toda la realidad que el hombre tiene ante sí a través del trabajo.</a:t>
            </a:r>
          </a:p>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Nosotros participamos en el esfuerzo de todos los hombres por construir para poder vivir. Participamos con esta fe, que se debe a un acontecimiento que nos ha sucedido, que al principio nos dejó estupefactos, que posteriormente hemos sufrido y en el que después hemos participado y que nos ha ayudado a fijar nuestra mirada en Cristo.</a:t>
            </a:r>
          </a:p>
          <a:p>
            <a:pPr algn="just"/>
            <a:r>
              <a:rPr lang="es-ES" sz="1400" i="1" dirty="0">
                <a:effectLst/>
                <a:latin typeface="Calibri" panose="020F0502020204030204" pitchFamily="34" charset="0"/>
                <a:ea typeface="Calibri" panose="020F0502020204030204" pitchFamily="34" charset="0"/>
                <a:cs typeface="Times New Roman" panose="02020603050405020304" pitchFamily="18" charset="0"/>
              </a:rPr>
              <a:t>Sentimos que Él tiene que ver con cada vibración nuestra, con cada gesto, con todas nuestras relaciones, con el amor más grande de la vida. </a:t>
            </a:r>
          </a:p>
          <a:p>
            <a:pPr algn="r"/>
            <a:r>
              <a:rPr lang="es-ES" sz="1000" b="1" i="1" dirty="0">
                <a:effectLst/>
                <a:latin typeface="Calibri" panose="020F0502020204030204" pitchFamily="34" charset="0"/>
                <a:ea typeface="Calibri" panose="020F0502020204030204" pitchFamily="34" charset="0"/>
                <a:cs typeface="Times New Roman" panose="02020603050405020304" pitchFamily="18" charset="0"/>
              </a:rPr>
              <a:t>(</a:t>
            </a:r>
            <a:r>
              <a:rPr lang="es-ES" sz="1000" b="1" i="1" dirty="0">
                <a:latin typeface="Calibri" panose="020F0502020204030204" pitchFamily="34" charset="0"/>
                <a:ea typeface="Calibri" panose="020F0502020204030204" pitchFamily="34" charset="0"/>
                <a:cs typeface="Times New Roman" panose="02020603050405020304" pitchFamily="18" charset="0"/>
              </a:rPr>
              <a:t>de: EL YO, EL PODER, LAS OBRAS: LUIGGI GIUSSANI)</a:t>
            </a:r>
            <a:endParaRPr lang="es-ES" sz="1000" b="1" i="1" dirty="0">
              <a:solidFill>
                <a:srgbClr val="FF0000"/>
              </a:solidFill>
            </a:endParaRPr>
          </a:p>
        </p:txBody>
      </p:sp>
      <p:sp>
        <p:nvSpPr>
          <p:cNvPr id="3" name="Rectángulo 2">
            <a:extLst>
              <a:ext uri="{FF2B5EF4-FFF2-40B4-BE49-F238E27FC236}">
                <a16:creationId xmlns:a16="http://schemas.microsoft.com/office/drawing/2014/main" id="{56510E63-234E-4226-9D82-CAA315F540B0}"/>
              </a:ext>
            </a:extLst>
          </p:cNvPr>
          <p:cNvSpPr/>
          <p:nvPr/>
        </p:nvSpPr>
        <p:spPr>
          <a:xfrm>
            <a:off x="192999" y="709590"/>
            <a:ext cx="6426888" cy="646331"/>
          </a:xfrm>
          <a:prstGeom prst="rect">
            <a:avLst/>
          </a:prstGeom>
          <a:noFill/>
        </p:spPr>
        <p:txBody>
          <a:bodyPr wrap="none" lIns="91440" tIns="45720" rIns="91440" bIns="45720">
            <a:spAutoFit/>
          </a:bodyPr>
          <a:lstStyle/>
          <a:p>
            <a:pPr algn="ctr"/>
            <a:r>
              <a:rPr lang="es-ES" sz="3600" b="1" cap="none" spc="0" dirty="0">
                <a:ln w="12700" cmpd="sng">
                  <a:solidFill>
                    <a:schemeClr val="accent4"/>
                  </a:solidFill>
                  <a:prstDash val="solid"/>
                </a:ln>
                <a:solidFill>
                  <a:srgbClr val="51EC04"/>
                </a:solidFill>
                <a:effectLst/>
              </a:rPr>
              <a:t>SI EL HOMBRE NO CONSTRUYE…</a:t>
            </a:r>
          </a:p>
        </p:txBody>
      </p:sp>
      <p:pic>
        <p:nvPicPr>
          <p:cNvPr id="5" name="Imagen 4">
            <a:extLst>
              <a:ext uri="{FF2B5EF4-FFF2-40B4-BE49-F238E27FC236}">
                <a16:creationId xmlns:a16="http://schemas.microsoft.com/office/drawing/2014/main" id="{A6AE896C-AC81-D711-CF4F-F50670811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02" y="5480018"/>
            <a:ext cx="4101723" cy="2700135"/>
          </a:xfrm>
          <a:prstGeom prst="rect">
            <a:avLst/>
          </a:prstGeom>
        </p:spPr>
      </p:pic>
      <p:pic>
        <p:nvPicPr>
          <p:cNvPr id="7" name="Imagen 6">
            <a:extLst>
              <a:ext uri="{FF2B5EF4-FFF2-40B4-BE49-F238E27FC236}">
                <a16:creationId xmlns:a16="http://schemas.microsoft.com/office/drawing/2014/main" id="{7E30F47D-DDCB-0908-960E-84A3B9ABF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0926" y="5480018"/>
            <a:ext cx="2298961" cy="2700135"/>
          </a:xfrm>
          <a:prstGeom prst="rect">
            <a:avLst/>
          </a:prstGeom>
        </p:spPr>
      </p:pic>
    </p:spTree>
    <p:extLst>
      <p:ext uri="{BB962C8B-B14F-4D97-AF65-F5344CB8AC3E}">
        <p14:creationId xmlns:p14="http://schemas.microsoft.com/office/powerpoint/2010/main" val="62060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10 Rectángulo">
            <a:extLst>
              <a:ext uri="{FF2B5EF4-FFF2-40B4-BE49-F238E27FC236}">
                <a16:creationId xmlns:a16="http://schemas.microsoft.com/office/drawing/2014/main" id="{30F6C8C7-B5EC-4910-BCB7-A586D8BD64E4}"/>
              </a:ext>
            </a:extLst>
          </p:cNvPr>
          <p:cNvSpPr/>
          <p:nvPr/>
        </p:nvSpPr>
        <p:spPr>
          <a:xfrm>
            <a:off x="4009950" y="22204"/>
            <a:ext cx="2499403" cy="369332"/>
          </a:xfrm>
          <a:prstGeom prst="rect">
            <a:avLst/>
          </a:prstGeom>
        </p:spPr>
        <p:txBody>
          <a:bodyPr wrap="none">
            <a:spAutoFit/>
          </a:bodyPr>
          <a:lstStyle/>
          <a:p>
            <a:pPr algn="ctr"/>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49 – julio de 2022</a:t>
            </a:r>
            <a:endParaRPr lang="es-ES" dirty="0"/>
          </a:p>
        </p:txBody>
      </p:sp>
      <p:sp>
        <p:nvSpPr>
          <p:cNvPr id="22" name="Rectangle 4">
            <a:extLst>
              <a:ext uri="{FF2B5EF4-FFF2-40B4-BE49-F238E27FC236}">
                <a16:creationId xmlns:a16="http://schemas.microsoft.com/office/drawing/2014/main" id="{406204EA-3F99-4859-A4A0-374081B55A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6">
            <a:extLst>
              <a:ext uri="{FF2B5EF4-FFF2-40B4-BE49-F238E27FC236}">
                <a16:creationId xmlns:a16="http://schemas.microsoft.com/office/drawing/2014/main" id="{3933EA40-8D88-4AC1-8E9A-0CECB59D48E0}"/>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10">
            <a:extLst>
              <a:ext uri="{FF2B5EF4-FFF2-40B4-BE49-F238E27FC236}">
                <a16:creationId xmlns:a16="http://schemas.microsoft.com/office/drawing/2014/main" id="{5F4F640F-3121-4B4A-8ACD-9F3B8A5306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Rectangle 8">
            <a:extLst>
              <a:ext uri="{FF2B5EF4-FFF2-40B4-BE49-F238E27FC236}">
                <a16:creationId xmlns:a16="http://schemas.microsoft.com/office/drawing/2014/main" id="{BD23D979-1559-4C21-9588-8191F8EA04B3}"/>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19">
            <a:extLst>
              <a:ext uri="{FF2B5EF4-FFF2-40B4-BE49-F238E27FC236}">
                <a16:creationId xmlns:a16="http://schemas.microsoft.com/office/drawing/2014/main" id="{52B8CBC9-973A-43C3-9477-20DC16CCED1F}"/>
              </a:ext>
            </a:extLst>
          </p:cNvPr>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26 Rectángulo">
            <a:extLst>
              <a:ext uri="{FF2B5EF4-FFF2-40B4-BE49-F238E27FC236}">
                <a16:creationId xmlns:a16="http://schemas.microsoft.com/office/drawing/2014/main" id="{F572B238-E26E-41BD-A538-3A3B13496242}"/>
              </a:ext>
            </a:extLst>
          </p:cNvPr>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pic>
        <p:nvPicPr>
          <p:cNvPr id="35" name="7 Marcador de contenido">
            <a:extLst>
              <a:ext uri="{FF2B5EF4-FFF2-40B4-BE49-F238E27FC236}">
                <a16:creationId xmlns:a16="http://schemas.microsoft.com/office/drawing/2014/main" id="{8F80DFC2-F96F-4FD1-82C9-91EC1D596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6" y="8280159"/>
            <a:ext cx="616705" cy="728070"/>
          </a:xfrm>
          <a:prstGeom prst="rect">
            <a:avLst/>
          </a:prstGeom>
        </p:spPr>
      </p:pic>
      <p:pic>
        <p:nvPicPr>
          <p:cNvPr id="42" name="Imagen 41">
            <a:extLst>
              <a:ext uri="{FF2B5EF4-FFF2-40B4-BE49-F238E27FC236}">
                <a16:creationId xmlns:a16="http://schemas.microsoft.com/office/drawing/2014/main" id="{FD662432-CC03-44C8-83BA-8628A49D1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14" name="Rectángulo 13">
            <a:extLst>
              <a:ext uri="{FF2B5EF4-FFF2-40B4-BE49-F238E27FC236}">
                <a16:creationId xmlns:a16="http://schemas.microsoft.com/office/drawing/2014/main" id="{5AE7F6FD-ACBD-4C79-81B0-626285F35503}"/>
              </a:ext>
            </a:extLst>
          </p:cNvPr>
          <p:cNvSpPr/>
          <p:nvPr/>
        </p:nvSpPr>
        <p:spPr>
          <a:xfrm>
            <a:off x="3473622" y="8464793"/>
            <a:ext cx="1275605" cy="5670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1 Título">
            <a:extLst>
              <a:ext uri="{FF2B5EF4-FFF2-40B4-BE49-F238E27FC236}">
                <a16:creationId xmlns:a16="http://schemas.microsoft.com/office/drawing/2014/main" id="{E0E1FA3A-E404-4479-B1ED-45F42572AC9E}"/>
              </a:ext>
            </a:extLst>
          </p:cNvPr>
          <p:cNvSpPr txBox="1">
            <a:spLocks/>
          </p:cNvSpPr>
          <p:nvPr/>
        </p:nvSpPr>
        <p:spPr>
          <a:xfrm>
            <a:off x="924859" y="8499362"/>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45" name="9 CuadroTexto">
            <a:extLst>
              <a:ext uri="{FF2B5EF4-FFF2-40B4-BE49-F238E27FC236}">
                <a16:creationId xmlns:a16="http://schemas.microsoft.com/office/drawing/2014/main" id="{49932CEF-2F73-445C-AEB6-7F35E8D9F401}"/>
              </a:ext>
            </a:extLst>
          </p:cNvPr>
          <p:cNvSpPr txBox="1"/>
          <p:nvPr/>
        </p:nvSpPr>
        <p:spPr>
          <a:xfrm>
            <a:off x="1472430" y="8846463"/>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46" name="24 CuadroTexto">
            <a:extLst>
              <a:ext uri="{FF2B5EF4-FFF2-40B4-BE49-F238E27FC236}">
                <a16:creationId xmlns:a16="http://schemas.microsoft.com/office/drawing/2014/main" id="{D2C1D03E-6AEC-478A-85E7-72F2DC9BDA5A}"/>
              </a:ext>
            </a:extLst>
          </p:cNvPr>
          <p:cNvSpPr txBox="1"/>
          <p:nvPr/>
        </p:nvSpPr>
        <p:spPr>
          <a:xfrm>
            <a:off x="6430984" y="8379132"/>
            <a:ext cx="301686" cy="369332"/>
          </a:xfrm>
          <a:prstGeom prst="rect">
            <a:avLst/>
          </a:prstGeom>
          <a:noFill/>
        </p:spPr>
        <p:txBody>
          <a:bodyPr wrap="none" rtlCol="0">
            <a:spAutoFit/>
          </a:bodyPr>
          <a:lstStyle/>
          <a:p>
            <a:r>
              <a:rPr lang="es-ES" b="1" dirty="0">
                <a:solidFill>
                  <a:srgbClr val="FFFF00"/>
                </a:solidFill>
              </a:rPr>
              <a:t>2</a:t>
            </a:r>
          </a:p>
        </p:txBody>
      </p:sp>
      <p:sp>
        <p:nvSpPr>
          <p:cNvPr id="25" name="CuadroTexto 24">
            <a:extLst>
              <a:ext uri="{FF2B5EF4-FFF2-40B4-BE49-F238E27FC236}">
                <a16:creationId xmlns:a16="http://schemas.microsoft.com/office/drawing/2014/main" id="{5EFF90B7-AB4A-3D62-7E1A-FB1514CFA937}"/>
              </a:ext>
            </a:extLst>
          </p:cNvPr>
          <p:cNvSpPr txBox="1"/>
          <p:nvPr/>
        </p:nvSpPr>
        <p:spPr>
          <a:xfrm>
            <a:off x="303764" y="391536"/>
            <a:ext cx="6298966" cy="446276"/>
          </a:xfrm>
          <a:prstGeom prst="rect">
            <a:avLst/>
          </a:prstGeom>
          <a:noFill/>
        </p:spPr>
        <p:txBody>
          <a:bodyPr wrap="square" rtlCol="0">
            <a:spAutoFit/>
          </a:bodyPr>
          <a:lstStyle/>
          <a:p>
            <a:pPr algn="ctr"/>
            <a:r>
              <a:rPr lang="es-ES" sz="2300" b="1" dirty="0">
                <a:solidFill>
                  <a:srgbClr val="FF0000"/>
                </a:solidFill>
              </a:rPr>
              <a:t>ACOGIDA DE PERSONAS SIN HOGAR</a:t>
            </a:r>
          </a:p>
        </p:txBody>
      </p:sp>
      <p:sp>
        <p:nvSpPr>
          <p:cNvPr id="27" name="CuadroTexto 26">
            <a:extLst>
              <a:ext uri="{FF2B5EF4-FFF2-40B4-BE49-F238E27FC236}">
                <a16:creationId xmlns:a16="http://schemas.microsoft.com/office/drawing/2014/main" id="{D486E50A-22DE-15FB-697A-410E33DE0790}"/>
              </a:ext>
            </a:extLst>
          </p:cNvPr>
          <p:cNvSpPr txBox="1"/>
          <p:nvPr/>
        </p:nvSpPr>
        <p:spPr>
          <a:xfrm>
            <a:off x="154274" y="760868"/>
            <a:ext cx="2860867" cy="2031325"/>
          </a:xfrm>
          <a:prstGeom prst="rect">
            <a:avLst/>
          </a:prstGeom>
          <a:noFill/>
        </p:spPr>
        <p:txBody>
          <a:bodyPr wrap="square">
            <a:spAutoFit/>
          </a:bodyPr>
          <a:lstStyle/>
          <a:p>
            <a:pPr algn="just"/>
            <a:r>
              <a:rPr lang="es-ES" sz="1400" dirty="0">
                <a:ea typeface="Arial" panose="020B0604020202020204" pitchFamily="34" charset="0"/>
              </a:rPr>
              <a:t>Hasta el momento actual, nuestra red de pisos tutelados ha acogido a 63 personas, 48 en régimen de residencia y 15 en régimen de emergencia. Los acogidos son mayoritariamente inmigrantes, y el gráfico inferior muestra la estructura de la población acogida en 2022 hasta final del mes de junio.</a:t>
            </a:r>
          </a:p>
        </p:txBody>
      </p:sp>
      <p:sp>
        <p:nvSpPr>
          <p:cNvPr id="36" name="CuadroTexto 35">
            <a:extLst>
              <a:ext uri="{FF2B5EF4-FFF2-40B4-BE49-F238E27FC236}">
                <a16:creationId xmlns:a16="http://schemas.microsoft.com/office/drawing/2014/main" id="{C5731004-77FC-6CEE-8158-253062BEB262}"/>
              </a:ext>
            </a:extLst>
          </p:cNvPr>
          <p:cNvSpPr txBox="1"/>
          <p:nvPr/>
        </p:nvSpPr>
        <p:spPr>
          <a:xfrm>
            <a:off x="3610860" y="3601005"/>
            <a:ext cx="3086144" cy="1169551"/>
          </a:xfrm>
          <a:prstGeom prst="rect">
            <a:avLst/>
          </a:prstGeom>
          <a:noFill/>
        </p:spPr>
        <p:txBody>
          <a:bodyPr wrap="square">
            <a:spAutoFit/>
          </a:bodyPr>
          <a:lstStyle/>
          <a:p>
            <a:pPr algn="just"/>
            <a:r>
              <a:rPr lang="es-ES" sz="1400" dirty="0">
                <a:effectLst/>
                <a:ea typeface="Arial" panose="020B0604020202020204" pitchFamily="34" charset="0"/>
              </a:rPr>
              <a:t>Hasta </a:t>
            </a:r>
            <a:r>
              <a:rPr lang="es-ES" sz="1400" dirty="0">
                <a:ea typeface="Arial" panose="020B0604020202020204" pitchFamily="34" charset="0"/>
              </a:rPr>
              <a:t>final de junio</a:t>
            </a:r>
            <a:r>
              <a:rPr lang="es-ES" sz="1400" dirty="0">
                <a:effectLst/>
                <a:ea typeface="Arial" panose="020B0604020202020204" pitchFamily="34" charset="0"/>
              </a:rPr>
              <a:t>, durante 2022 han sido ocupadas SEIS MIL QUINIENTA CUARENTA Y SEIS ESTANCIAS, lo que viene a suponer un índice de ocupación de un 83%.</a:t>
            </a:r>
          </a:p>
        </p:txBody>
      </p:sp>
      <p:sp>
        <p:nvSpPr>
          <p:cNvPr id="39" name="CuadroTexto 38">
            <a:extLst>
              <a:ext uri="{FF2B5EF4-FFF2-40B4-BE49-F238E27FC236}">
                <a16:creationId xmlns:a16="http://schemas.microsoft.com/office/drawing/2014/main" id="{EE6B2ADB-B7F7-D017-AC2B-54ADE1A38581}"/>
              </a:ext>
            </a:extLst>
          </p:cNvPr>
          <p:cNvSpPr txBox="1"/>
          <p:nvPr/>
        </p:nvSpPr>
        <p:spPr>
          <a:xfrm>
            <a:off x="166182" y="4782659"/>
            <a:ext cx="6574130" cy="954107"/>
          </a:xfrm>
          <a:prstGeom prst="rect">
            <a:avLst/>
          </a:prstGeom>
          <a:noFill/>
        </p:spPr>
        <p:txBody>
          <a:bodyPr wrap="square">
            <a:spAutoFit/>
          </a:bodyPr>
          <a:lstStyle/>
          <a:p>
            <a:pPr algn="just"/>
            <a:r>
              <a:rPr lang="es-ES" sz="1400" dirty="0">
                <a:effectLst/>
                <a:ea typeface="Arial" panose="020B0604020202020204" pitchFamily="34" charset="0"/>
              </a:rPr>
              <a:t>El coste de cada uno de estos días de estancia, </a:t>
            </a:r>
            <a:r>
              <a:rPr lang="es-ES" sz="1400" dirty="0">
                <a:ea typeface="Arial" panose="020B0604020202020204" pitchFamily="34" charset="0"/>
              </a:rPr>
              <a:t>viene a suponer </a:t>
            </a:r>
            <a:r>
              <a:rPr lang="es-ES" sz="1400" b="1" dirty="0">
                <a:ea typeface="Arial" panose="020B0604020202020204" pitchFamily="34" charset="0"/>
              </a:rPr>
              <a:t>8</a:t>
            </a:r>
            <a:r>
              <a:rPr lang="es-ES" sz="1400" b="1" dirty="0">
                <a:effectLst/>
                <a:ea typeface="Arial" panose="020B0604020202020204" pitchFamily="34" charset="0"/>
              </a:rPr>
              <a:t>’9€ </a:t>
            </a:r>
            <a:r>
              <a:rPr lang="es-ES" sz="1400" dirty="0">
                <a:effectLst/>
                <a:ea typeface="Arial" panose="020B0604020202020204" pitchFamily="34" charset="0"/>
              </a:rPr>
              <a:t>por día. </a:t>
            </a:r>
            <a:r>
              <a:rPr lang="es-ES" sz="1400" dirty="0">
                <a:ea typeface="Arial" panose="020B0604020202020204" pitchFamily="34" charset="0"/>
              </a:rPr>
              <a:t>Este importe incluye todos los gastos, es decir, alquiler de los inmuebles, suministros (luz, agua, gas), alimentos, reparaciones y coste de intervención de los técnicos que participan del proyecto.</a:t>
            </a:r>
            <a:endParaRPr lang="es-ES" sz="1400" dirty="0"/>
          </a:p>
        </p:txBody>
      </p:sp>
      <p:graphicFrame>
        <p:nvGraphicFramePr>
          <p:cNvPr id="33" name="Gráfico 32">
            <a:extLst>
              <a:ext uri="{FF2B5EF4-FFF2-40B4-BE49-F238E27FC236}">
                <a16:creationId xmlns:a16="http://schemas.microsoft.com/office/drawing/2014/main" id="{9ED49601-AE6C-897F-CB5F-B53276CC5470}"/>
              </a:ext>
            </a:extLst>
          </p:cNvPr>
          <p:cNvGraphicFramePr>
            <a:graphicFrameLocks noGrp="1"/>
          </p:cNvGraphicFramePr>
          <p:nvPr>
            <p:extLst>
              <p:ext uri="{D42A27DB-BD31-4B8C-83A1-F6EECF244321}">
                <p14:modId xmlns:p14="http://schemas.microsoft.com/office/powerpoint/2010/main" val="264543185"/>
              </p:ext>
            </p:extLst>
          </p:nvPr>
        </p:nvGraphicFramePr>
        <p:xfrm>
          <a:off x="3015141" y="806506"/>
          <a:ext cx="3842859" cy="27488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Gráfico 36">
            <a:extLst>
              <a:ext uri="{FF2B5EF4-FFF2-40B4-BE49-F238E27FC236}">
                <a16:creationId xmlns:a16="http://schemas.microsoft.com/office/drawing/2014/main" id="{049C24B5-500E-CC66-55EF-43E3883F1D33}"/>
              </a:ext>
            </a:extLst>
          </p:cNvPr>
          <p:cNvGraphicFramePr>
            <a:graphicFrameLocks noGrp="1"/>
          </p:cNvGraphicFramePr>
          <p:nvPr>
            <p:extLst>
              <p:ext uri="{D42A27DB-BD31-4B8C-83A1-F6EECF244321}">
                <p14:modId xmlns:p14="http://schemas.microsoft.com/office/powerpoint/2010/main" val="982965758"/>
              </p:ext>
            </p:extLst>
          </p:nvPr>
        </p:nvGraphicFramePr>
        <p:xfrm>
          <a:off x="-71005" y="2596275"/>
          <a:ext cx="3592199" cy="28007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Gráfico 37">
            <a:extLst>
              <a:ext uri="{FF2B5EF4-FFF2-40B4-BE49-F238E27FC236}">
                <a16:creationId xmlns:a16="http://schemas.microsoft.com/office/drawing/2014/main" id="{7A48CF7E-2976-A27A-89AE-8EE53481EAF2}"/>
              </a:ext>
            </a:extLst>
          </p:cNvPr>
          <p:cNvGraphicFramePr>
            <a:graphicFrameLocks noGrp="1"/>
          </p:cNvGraphicFramePr>
          <p:nvPr>
            <p:extLst>
              <p:ext uri="{D42A27DB-BD31-4B8C-83A1-F6EECF244321}">
                <p14:modId xmlns:p14="http://schemas.microsoft.com/office/powerpoint/2010/main" val="2025114878"/>
              </p:ext>
            </p:extLst>
          </p:nvPr>
        </p:nvGraphicFramePr>
        <p:xfrm>
          <a:off x="180256" y="5684098"/>
          <a:ext cx="6511562" cy="25296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7733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7200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0" name="10 Rectángulo">
            <a:extLst>
              <a:ext uri="{FF2B5EF4-FFF2-40B4-BE49-F238E27FC236}">
                <a16:creationId xmlns:a16="http://schemas.microsoft.com/office/drawing/2014/main" id="{30F6C8C7-B5EC-4910-BCB7-A586D8BD64E4}"/>
              </a:ext>
            </a:extLst>
          </p:cNvPr>
          <p:cNvSpPr/>
          <p:nvPr/>
        </p:nvSpPr>
        <p:spPr>
          <a:xfrm>
            <a:off x="4009950" y="22204"/>
            <a:ext cx="2499403" cy="369332"/>
          </a:xfrm>
          <a:prstGeom prst="rect">
            <a:avLst/>
          </a:prstGeom>
        </p:spPr>
        <p:txBody>
          <a:bodyPr wrap="none">
            <a:spAutoFit/>
          </a:bodyPr>
          <a:lstStyle/>
          <a:p>
            <a:pPr algn="ctr"/>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49 – julio de 2022</a:t>
            </a:r>
            <a:endParaRPr lang="es-ES" dirty="0"/>
          </a:p>
        </p:txBody>
      </p:sp>
      <p:sp>
        <p:nvSpPr>
          <p:cNvPr id="22" name="Rectangle 4">
            <a:extLst>
              <a:ext uri="{FF2B5EF4-FFF2-40B4-BE49-F238E27FC236}">
                <a16:creationId xmlns:a16="http://schemas.microsoft.com/office/drawing/2014/main" id="{406204EA-3F99-4859-A4A0-374081B55A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6">
            <a:extLst>
              <a:ext uri="{FF2B5EF4-FFF2-40B4-BE49-F238E27FC236}">
                <a16:creationId xmlns:a16="http://schemas.microsoft.com/office/drawing/2014/main" id="{3933EA40-8D88-4AC1-8E9A-0CECB59D48E0}"/>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10">
            <a:extLst>
              <a:ext uri="{FF2B5EF4-FFF2-40B4-BE49-F238E27FC236}">
                <a16:creationId xmlns:a16="http://schemas.microsoft.com/office/drawing/2014/main" id="{5F4F640F-3121-4B4A-8ACD-9F3B8A530644}"/>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Rectangle 8">
            <a:extLst>
              <a:ext uri="{FF2B5EF4-FFF2-40B4-BE49-F238E27FC236}">
                <a16:creationId xmlns:a16="http://schemas.microsoft.com/office/drawing/2014/main" id="{BD23D979-1559-4C21-9588-8191F8EA04B3}"/>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19">
            <a:extLst>
              <a:ext uri="{FF2B5EF4-FFF2-40B4-BE49-F238E27FC236}">
                <a16:creationId xmlns:a16="http://schemas.microsoft.com/office/drawing/2014/main" id="{52B8CBC9-973A-43C3-9477-20DC16CCED1F}"/>
              </a:ext>
            </a:extLst>
          </p:cNvPr>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26 Rectángulo">
            <a:extLst>
              <a:ext uri="{FF2B5EF4-FFF2-40B4-BE49-F238E27FC236}">
                <a16:creationId xmlns:a16="http://schemas.microsoft.com/office/drawing/2014/main" id="{F572B238-E26E-41BD-A538-3A3B13496242}"/>
              </a:ext>
            </a:extLst>
          </p:cNvPr>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pic>
        <p:nvPicPr>
          <p:cNvPr id="35" name="7 Marcador de contenido">
            <a:extLst>
              <a:ext uri="{FF2B5EF4-FFF2-40B4-BE49-F238E27FC236}">
                <a16:creationId xmlns:a16="http://schemas.microsoft.com/office/drawing/2014/main" id="{8F80DFC2-F96F-4FD1-82C9-91EC1D596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16" y="8280159"/>
            <a:ext cx="616705" cy="728070"/>
          </a:xfrm>
          <a:prstGeom prst="rect">
            <a:avLst/>
          </a:prstGeom>
        </p:spPr>
      </p:pic>
      <p:pic>
        <p:nvPicPr>
          <p:cNvPr id="42" name="Imagen 41">
            <a:extLst>
              <a:ext uri="{FF2B5EF4-FFF2-40B4-BE49-F238E27FC236}">
                <a16:creationId xmlns:a16="http://schemas.microsoft.com/office/drawing/2014/main" id="{FD662432-CC03-44C8-83BA-8628A49D1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14" name="Rectángulo 13">
            <a:extLst>
              <a:ext uri="{FF2B5EF4-FFF2-40B4-BE49-F238E27FC236}">
                <a16:creationId xmlns:a16="http://schemas.microsoft.com/office/drawing/2014/main" id="{5AE7F6FD-ACBD-4C79-81B0-626285F35503}"/>
              </a:ext>
            </a:extLst>
          </p:cNvPr>
          <p:cNvSpPr/>
          <p:nvPr/>
        </p:nvSpPr>
        <p:spPr>
          <a:xfrm>
            <a:off x="3473622" y="8464793"/>
            <a:ext cx="1275605" cy="5670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1 Título">
            <a:extLst>
              <a:ext uri="{FF2B5EF4-FFF2-40B4-BE49-F238E27FC236}">
                <a16:creationId xmlns:a16="http://schemas.microsoft.com/office/drawing/2014/main" id="{E0E1FA3A-E404-4479-B1ED-45F42572AC9E}"/>
              </a:ext>
            </a:extLst>
          </p:cNvPr>
          <p:cNvSpPr txBox="1">
            <a:spLocks/>
          </p:cNvSpPr>
          <p:nvPr/>
        </p:nvSpPr>
        <p:spPr>
          <a:xfrm>
            <a:off x="924859" y="8499362"/>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45" name="9 CuadroTexto">
            <a:extLst>
              <a:ext uri="{FF2B5EF4-FFF2-40B4-BE49-F238E27FC236}">
                <a16:creationId xmlns:a16="http://schemas.microsoft.com/office/drawing/2014/main" id="{49932CEF-2F73-445C-AEB6-7F35E8D9F401}"/>
              </a:ext>
            </a:extLst>
          </p:cNvPr>
          <p:cNvSpPr txBox="1"/>
          <p:nvPr/>
        </p:nvSpPr>
        <p:spPr>
          <a:xfrm>
            <a:off x="1472430" y="8846463"/>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46" name="24 CuadroTexto">
            <a:extLst>
              <a:ext uri="{FF2B5EF4-FFF2-40B4-BE49-F238E27FC236}">
                <a16:creationId xmlns:a16="http://schemas.microsoft.com/office/drawing/2014/main" id="{D2C1D03E-6AEC-478A-85E7-72F2DC9BDA5A}"/>
              </a:ext>
            </a:extLst>
          </p:cNvPr>
          <p:cNvSpPr txBox="1"/>
          <p:nvPr/>
        </p:nvSpPr>
        <p:spPr>
          <a:xfrm>
            <a:off x="6430984" y="8379132"/>
            <a:ext cx="301686" cy="369332"/>
          </a:xfrm>
          <a:prstGeom prst="rect">
            <a:avLst/>
          </a:prstGeom>
          <a:noFill/>
        </p:spPr>
        <p:txBody>
          <a:bodyPr wrap="none" rtlCol="0">
            <a:spAutoFit/>
          </a:bodyPr>
          <a:lstStyle/>
          <a:p>
            <a:r>
              <a:rPr lang="es-ES" b="1" dirty="0">
                <a:solidFill>
                  <a:srgbClr val="FFFF00"/>
                </a:solidFill>
              </a:rPr>
              <a:t>2</a:t>
            </a:r>
          </a:p>
        </p:txBody>
      </p:sp>
      <p:sp>
        <p:nvSpPr>
          <p:cNvPr id="25" name="CuadroTexto 24">
            <a:extLst>
              <a:ext uri="{FF2B5EF4-FFF2-40B4-BE49-F238E27FC236}">
                <a16:creationId xmlns:a16="http://schemas.microsoft.com/office/drawing/2014/main" id="{5EFF90B7-AB4A-3D62-7E1A-FB1514CFA937}"/>
              </a:ext>
            </a:extLst>
          </p:cNvPr>
          <p:cNvSpPr txBox="1"/>
          <p:nvPr/>
        </p:nvSpPr>
        <p:spPr>
          <a:xfrm>
            <a:off x="303764" y="391536"/>
            <a:ext cx="6298966" cy="446276"/>
          </a:xfrm>
          <a:prstGeom prst="rect">
            <a:avLst/>
          </a:prstGeom>
          <a:noFill/>
        </p:spPr>
        <p:txBody>
          <a:bodyPr wrap="square" rtlCol="0">
            <a:spAutoFit/>
          </a:bodyPr>
          <a:lstStyle/>
          <a:p>
            <a:pPr algn="ctr"/>
            <a:r>
              <a:rPr lang="es-ES" sz="2300" b="1" dirty="0">
                <a:solidFill>
                  <a:srgbClr val="FF0000"/>
                </a:solidFill>
              </a:rPr>
              <a:t>SOSTENIMIENTO ALIMENTARIO A FAMILIAS</a:t>
            </a:r>
          </a:p>
        </p:txBody>
      </p:sp>
      <p:sp>
        <p:nvSpPr>
          <p:cNvPr id="27" name="CuadroTexto 26">
            <a:extLst>
              <a:ext uri="{FF2B5EF4-FFF2-40B4-BE49-F238E27FC236}">
                <a16:creationId xmlns:a16="http://schemas.microsoft.com/office/drawing/2014/main" id="{D486E50A-22DE-15FB-697A-410E33DE0790}"/>
              </a:ext>
            </a:extLst>
          </p:cNvPr>
          <p:cNvSpPr txBox="1"/>
          <p:nvPr/>
        </p:nvSpPr>
        <p:spPr>
          <a:xfrm>
            <a:off x="154274" y="760868"/>
            <a:ext cx="6542730" cy="738664"/>
          </a:xfrm>
          <a:prstGeom prst="rect">
            <a:avLst/>
          </a:prstGeom>
          <a:noFill/>
        </p:spPr>
        <p:txBody>
          <a:bodyPr wrap="square">
            <a:spAutoFit/>
          </a:bodyPr>
          <a:lstStyle/>
          <a:p>
            <a:pPr algn="just"/>
            <a:r>
              <a:rPr lang="es-ES" sz="1400" dirty="0">
                <a:ea typeface="Arial" panose="020B0604020202020204" pitchFamily="34" charset="0"/>
              </a:rPr>
              <a:t>Durante el primer semestre de 2022 hemos distribuido más de ciento doce toneladas de alimentos, a través de veinticinco sesiones de reparto.  Estas cifras suponen una reducción con respecto a lo experimentado durante años anteriores.</a:t>
            </a:r>
          </a:p>
        </p:txBody>
      </p:sp>
      <p:sp>
        <p:nvSpPr>
          <p:cNvPr id="36" name="CuadroTexto 35">
            <a:extLst>
              <a:ext uri="{FF2B5EF4-FFF2-40B4-BE49-F238E27FC236}">
                <a16:creationId xmlns:a16="http://schemas.microsoft.com/office/drawing/2014/main" id="{C5731004-77FC-6CEE-8158-253062BEB262}"/>
              </a:ext>
            </a:extLst>
          </p:cNvPr>
          <p:cNvSpPr txBox="1"/>
          <p:nvPr/>
        </p:nvSpPr>
        <p:spPr>
          <a:xfrm>
            <a:off x="43306" y="6262060"/>
            <a:ext cx="6574130" cy="1169551"/>
          </a:xfrm>
          <a:prstGeom prst="rect">
            <a:avLst/>
          </a:prstGeom>
          <a:noFill/>
        </p:spPr>
        <p:txBody>
          <a:bodyPr wrap="square">
            <a:spAutoFit/>
          </a:bodyPr>
          <a:lstStyle/>
          <a:p>
            <a:pPr algn="just"/>
            <a:r>
              <a:rPr lang="es-ES" sz="1400" dirty="0">
                <a:effectLst/>
                <a:ea typeface="Arial" panose="020B0604020202020204" pitchFamily="34" charset="0"/>
              </a:rPr>
              <a:t>Los kilos de alimentos suministrados se sitúan en una media de superior a los cuarenta semanales. Por su parte, los productos suministrados tienen un coste de adquisición </a:t>
            </a:r>
            <a:r>
              <a:rPr lang="es-ES" sz="1400" b="1" dirty="0">
                <a:solidFill>
                  <a:schemeClr val="bg1"/>
                </a:solidFill>
                <a:effectLst/>
                <a:ea typeface="Arial" panose="020B0604020202020204" pitchFamily="34" charset="0"/>
              </a:rPr>
              <a:t>actual superior a los CIENTO ONCE EUROS SEMANALES. Estos datos demuestran que nuestro programa ofrece una ayuda objetiva para que las familias incluidas en él, resuelvan sus necesidades alimentarias.</a:t>
            </a:r>
          </a:p>
        </p:txBody>
      </p:sp>
      <p:sp>
        <p:nvSpPr>
          <p:cNvPr id="39" name="CuadroTexto 38">
            <a:extLst>
              <a:ext uri="{FF2B5EF4-FFF2-40B4-BE49-F238E27FC236}">
                <a16:creationId xmlns:a16="http://schemas.microsoft.com/office/drawing/2014/main" id="{EE6B2ADB-B7F7-D017-AC2B-54ADE1A38581}"/>
              </a:ext>
            </a:extLst>
          </p:cNvPr>
          <p:cNvSpPr txBox="1"/>
          <p:nvPr/>
        </p:nvSpPr>
        <p:spPr>
          <a:xfrm>
            <a:off x="116632" y="4189610"/>
            <a:ext cx="6574130" cy="1169551"/>
          </a:xfrm>
          <a:prstGeom prst="rect">
            <a:avLst/>
          </a:prstGeom>
          <a:noFill/>
        </p:spPr>
        <p:txBody>
          <a:bodyPr wrap="square">
            <a:spAutoFit/>
          </a:bodyPr>
          <a:lstStyle/>
          <a:p>
            <a:pPr algn="just"/>
            <a:r>
              <a:rPr lang="es-ES" sz="1400" dirty="0">
                <a:effectLst/>
                <a:ea typeface="Arial" panose="020B0604020202020204" pitchFamily="34" charset="0"/>
              </a:rPr>
              <a:t>Tratamos de determinar la utilidad que tiene este suministro para nuestros usuarios. Así, calculamos el coste que supondría la adquisición de los productos que se le entregan cada semana, si fueran adquiridos en una gran superficie. En este mes de junio que acaba de finalizar, hemos realizado la simulación sobre la web COMPRA ONLINE de MERCADONA. Los resultados se ofrecen en el cuadro siguiente:</a:t>
            </a:r>
            <a:endParaRPr lang="es-ES" sz="1400" dirty="0"/>
          </a:p>
        </p:txBody>
      </p:sp>
      <p:graphicFrame>
        <p:nvGraphicFramePr>
          <p:cNvPr id="29" name="Gráfico 28">
            <a:extLst>
              <a:ext uri="{FF2B5EF4-FFF2-40B4-BE49-F238E27FC236}">
                <a16:creationId xmlns:a16="http://schemas.microsoft.com/office/drawing/2014/main" id="{CD8C784A-54A0-4860-86BF-5314906006E1}"/>
              </a:ext>
            </a:extLst>
          </p:cNvPr>
          <p:cNvGraphicFramePr>
            <a:graphicFrameLocks noGrp="1"/>
          </p:cNvGraphicFramePr>
          <p:nvPr>
            <p:extLst>
              <p:ext uri="{D42A27DB-BD31-4B8C-83A1-F6EECF244321}">
                <p14:modId xmlns:p14="http://schemas.microsoft.com/office/powerpoint/2010/main" val="148868110"/>
              </p:ext>
            </p:extLst>
          </p:nvPr>
        </p:nvGraphicFramePr>
        <p:xfrm>
          <a:off x="192267" y="1549727"/>
          <a:ext cx="6410464" cy="27124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Tabla 1">
            <a:extLst>
              <a:ext uri="{FF2B5EF4-FFF2-40B4-BE49-F238E27FC236}">
                <a16:creationId xmlns:a16="http://schemas.microsoft.com/office/drawing/2014/main" id="{44A2BB2D-5A87-F5A6-607E-300B5A1EBAAC}"/>
              </a:ext>
            </a:extLst>
          </p:cNvPr>
          <p:cNvGraphicFramePr>
            <a:graphicFrameLocks noGrp="1"/>
          </p:cNvGraphicFramePr>
          <p:nvPr>
            <p:extLst>
              <p:ext uri="{D42A27DB-BD31-4B8C-83A1-F6EECF244321}">
                <p14:modId xmlns:p14="http://schemas.microsoft.com/office/powerpoint/2010/main" val="319705946"/>
              </p:ext>
            </p:extLst>
          </p:nvPr>
        </p:nvGraphicFramePr>
        <p:xfrm>
          <a:off x="153616" y="5337280"/>
          <a:ext cx="6449117" cy="903470"/>
        </p:xfrm>
        <a:graphic>
          <a:graphicData uri="http://schemas.openxmlformats.org/drawingml/2006/table">
            <a:tbl>
              <a:tblPr>
                <a:tableStyleId>{5C22544A-7EE6-4342-B048-85BDC9FD1C3A}</a:tableStyleId>
              </a:tblPr>
              <a:tblGrid>
                <a:gridCol w="930917">
                  <a:extLst>
                    <a:ext uri="{9D8B030D-6E8A-4147-A177-3AD203B41FA5}">
                      <a16:colId xmlns:a16="http://schemas.microsoft.com/office/drawing/2014/main" val="2419729449"/>
                    </a:ext>
                  </a:extLst>
                </a:gridCol>
                <a:gridCol w="224317">
                  <a:extLst>
                    <a:ext uri="{9D8B030D-6E8A-4147-A177-3AD203B41FA5}">
                      <a16:colId xmlns:a16="http://schemas.microsoft.com/office/drawing/2014/main" val="792035278"/>
                    </a:ext>
                  </a:extLst>
                </a:gridCol>
                <a:gridCol w="695383">
                  <a:extLst>
                    <a:ext uri="{9D8B030D-6E8A-4147-A177-3AD203B41FA5}">
                      <a16:colId xmlns:a16="http://schemas.microsoft.com/office/drawing/2014/main" val="2404590689"/>
                    </a:ext>
                  </a:extLst>
                </a:gridCol>
                <a:gridCol w="224317">
                  <a:extLst>
                    <a:ext uri="{9D8B030D-6E8A-4147-A177-3AD203B41FA5}">
                      <a16:colId xmlns:a16="http://schemas.microsoft.com/office/drawing/2014/main" val="2228992529"/>
                    </a:ext>
                  </a:extLst>
                </a:gridCol>
                <a:gridCol w="695383">
                  <a:extLst>
                    <a:ext uri="{9D8B030D-6E8A-4147-A177-3AD203B41FA5}">
                      <a16:colId xmlns:a16="http://schemas.microsoft.com/office/drawing/2014/main" val="2255824281"/>
                    </a:ext>
                  </a:extLst>
                </a:gridCol>
                <a:gridCol w="224317">
                  <a:extLst>
                    <a:ext uri="{9D8B030D-6E8A-4147-A177-3AD203B41FA5}">
                      <a16:colId xmlns:a16="http://schemas.microsoft.com/office/drawing/2014/main" val="3590277748"/>
                    </a:ext>
                  </a:extLst>
                </a:gridCol>
                <a:gridCol w="695383">
                  <a:extLst>
                    <a:ext uri="{9D8B030D-6E8A-4147-A177-3AD203B41FA5}">
                      <a16:colId xmlns:a16="http://schemas.microsoft.com/office/drawing/2014/main" val="3361143156"/>
                    </a:ext>
                  </a:extLst>
                </a:gridCol>
                <a:gridCol w="224317">
                  <a:extLst>
                    <a:ext uri="{9D8B030D-6E8A-4147-A177-3AD203B41FA5}">
                      <a16:colId xmlns:a16="http://schemas.microsoft.com/office/drawing/2014/main" val="3258523799"/>
                    </a:ext>
                  </a:extLst>
                </a:gridCol>
                <a:gridCol w="695383">
                  <a:extLst>
                    <a:ext uri="{9D8B030D-6E8A-4147-A177-3AD203B41FA5}">
                      <a16:colId xmlns:a16="http://schemas.microsoft.com/office/drawing/2014/main" val="3246644706"/>
                    </a:ext>
                  </a:extLst>
                </a:gridCol>
                <a:gridCol w="224317">
                  <a:extLst>
                    <a:ext uri="{9D8B030D-6E8A-4147-A177-3AD203B41FA5}">
                      <a16:colId xmlns:a16="http://schemas.microsoft.com/office/drawing/2014/main" val="2454177301"/>
                    </a:ext>
                  </a:extLst>
                </a:gridCol>
                <a:gridCol w="695383">
                  <a:extLst>
                    <a:ext uri="{9D8B030D-6E8A-4147-A177-3AD203B41FA5}">
                      <a16:colId xmlns:a16="http://schemas.microsoft.com/office/drawing/2014/main" val="993403047"/>
                    </a:ext>
                  </a:extLst>
                </a:gridCol>
                <a:gridCol w="224317">
                  <a:extLst>
                    <a:ext uri="{9D8B030D-6E8A-4147-A177-3AD203B41FA5}">
                      <a16:colId xmlns:a16="http://schemas.microsoft.com/office/drawing/2014/main" val="1093058005"/>
                    </a:ext>
                  </a:extLst>
                </a:gridCol>
                <a:gridCol w="695383">
                  <a:extLst>
                    <a:ext uri="{9D8B030D-6E8A-4147-A177-3AD203B41FA5}">
                      <a16:colId xmlns:a16="http://schemas.microsoft.com/office/drawing/2014/main" val="4159959939"/>
                    </a:ext>
                  </a:extLst>
                </a:gridCol>
              </a:tblGrid>
              <a:tr h="259618">
                <a:tc>
                  <a:txBody>
                    <a:bodyPr/>
                    <a:lstStyle/>
                    <a:p>
                      <a:pPr algn="l" fontAlgn="b"/>
                      <a:endParaRPr lang="es-ES" sz="900" b="0" i="0" u="none" strike="noStrike">
                        <a:solidFill>
                          <a:srgbClr val="000000"/>
                        </a:solidFill>
                        <a:effectLst/>
                        <a:latin typeface="Calibri" panose="020F0502020204030204" pitchFamily="34" charset="0"/>
                      </a:endParaRPr>
                    </a:p>
                  </a:txBody>
                  <a:tcPr marL="6441" marR="6441" marT="6441" marB="0" anchor="b"/>
                </a:tc>
                <a:tc>
                  <a:txBody>
                    <a:bodyPr/>
                    <a:lstStyle/>
                    <a:p>
                      <a:pPr algn="l" fontAlgn="b"/>
                      <a:endParaRPr lang="es-ES" sz="900" b="0" i="0" u="none" strike="noStrike">
                        <a:solidFill>
                          <a:srgbClr val="000000"/>
                        </a:solidFill>
                        <a:effectLst/>
                        <a:latin typeface="Calibri" panose="020F0502020204030204" pitchFamily="34" charset="0"/>
                      </a:endParaRPr>
                    </a:p>
                  </a:txBody>
                  <a:tcPr marL="6441" marR="6441" marT="6441" marB="0" anchor="b"/>
                </a:tc>
                <a:tc>
                  <a:txBody>
                    <a:bodyPr/>
                    <a:lstStyle/>
                    <a:p>
                      <a:pPr algn="r" fontAlgn="b"/>
                      <a:r>
                        <a:rPr lang="es-ES" sz="1050" b="1" u="none" strike="noStrike" dirty="0">
                          <a:effectLst/>
                        </a:rPr>
                        <a:t>03/06/2022</a:t>
                      </a:r>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l" fontAlgn="b"/>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r" fontAlgn="b"/>
                      <a:r>
                        <a:rPr lang="es-ES" sz="1050" b="1" u="none" strike="noStrike" dirty="0">
                          <a:effectLst/>
                        </a:rPr>
                        <a:t>10/06/2022</a:t>
                      </a:r>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l" fontAlgn="b"/>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r" fontAlgn="b"/>
                      <a:r>
                        <a:rPr lang="es-ES" sz="1050" b="1" u="none" strike="noStrike" dirty="0">
                          <a:effectLst/>
                        </a:rPr>
                        <a:t>17/06/2022</a:t>
                      </a:r>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l" fontAlgn="b"/>
                      <a:endParaRPr lang="es-ES" sz="1050" b="1" i="0" u="none" strike="noStrike">
                        <a:solidFill>
                          <a:srgbClr val="000000"/>
                        </a:solidFill>
                        <a:effectLst/>
                        <a:latin typeface="Calibri" panose="020F0502020204030204" pitchFamily="34" charset="0"/>
                      </a:endParaRPr>
                    </a:p>
                  </a:txBody>
                  <a:tcPr marL="6441" marR="6441" marT="6441" marB="0" anchor="b"/>
                </a:tc>
                <a:tc>
                  <a:txBody>
                    <a:bodyPr/>
                    <a:lstStyle/>
                    <a:p>
                      <a:pPr algn="r" fontAlgn="b"/>
                      <a:r>
                        <a:rPr lang="es-ES" sz="1050" b="1" u="none" strike="noStrike" dirty="0">
                          <a:effectLst/>
                        </a:rPr>
                        <a:t>24/06/2022</a:t>
                      </a:r>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l" fontAlgn="b"/>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ctr" fontAlgn="b"/>
                      <a:r>
                        <a:rPr lang="es-ES" sz="1050" b="1" u="none" strike="noStrike" dirty="0">
                          <a:effectLst/>
                        </a:rPr>
                        <a:t>TOTAL</a:t>
                      </a:r>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l" fontAlgn="b"/>
                      <a:endParaRPr lang="es-ES" sz="1050" b="1" i="0" u="none" strike="noStrike" dirty="0">
                        <a:solidFill>
                          <a:srgbClr val="000000"/>
                        </a:solidFill>
                        <a:effectLst/>
                        <a:latin typeface="Calibri" panose="020F0502020204030204" pitchFamily="34" charset="0"/>
                      </a:endParaRPr>
                    </a:p>
                  </a:txBody>
                  <a:tcPr marL="6441" marR="6441" marT="6441" marB="0" anchor="b"/>
                </a:tc>
                <a:tc>
                  <a:txBody>
                    <a:bodyPr/>
                    <a:lstStyle/>
                    <a:p>
                      <a:pPr algn="ctr" fontAlgn="b"/>
                      <a:r>
                        <a:rPr lang="es-ES" sz="1050" b="1" u="none" strike="noStrike" dirty="0">
                          <a:effectLst/>
                        </a:rPr>
                        <a:t>MEDIA</a:t>
                      </a:r>
                      <a:endParaRPr lang="es-ES" sz="1050" b="1" i="0" u="none" strike="noStrike" dirty="0">
                        <a:solidFill>
                          <a:srgbClr val="000000"/>
                        </a:solidFill>
                        <a:effectLst/>
                        <a:latin typeface="Calibri" panose="020F0502020204030204" pitchFamily="34" charset="0"/>
                      </a:endParaRPr>
                    </a:p>
                  </a:txBody>
                  <a:tcPr marL="6441" marR="6441" marT="6441" marB="0" anchor="b"/>
                </a:tc>
                <a:extLst>
                  <a:ext uri="{0D108BD9-81ED-4DB2-BD59-A6C34878D82A}">
                    <a16:rowId xmlns:a16="http://schemas.microsoft.com/office/drawing/2014/main" val="700087690"/>
                  </a:ext>
                </a:extLst>
              </a:tr>
              <a:tr h="321926">
                <a:tc>
                  <a:txBody>
                    <a:bodyPr/>
                    <a:lstStyle/>
                    <a:p>
                      <a:pPr algn="l" fontAlgn="b"/>
                      <a:r>
                        <a:rPr lang="es-ES" sz="900" u="none" strike="noStrike">
                          <a:effectLst/>
                        </a:rPr>
                        <a:t>Kilos</a:t>
                      </a:r>
                      <a:endParaRPr lang="es-ES" sz="9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40,8</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39,7</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40,9</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41,1</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162,5</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40,625</a:t>
                      </a:r>
                      <a:endParaRPr lang="es-ES" sz="1200" b="0" i="0" u="none" strike="noStrike">
                        <a:solidFill>
                          <a:srgbClr val="000000"/>
                        </a:solidFill>
                        <a:effectLst/>
                        <a:latin typeface="Calibri" panose="020F0502020204030204" pitchFamily="34" charset="0"/>
                      </a:endParaRPr>
                    </a:p>
                  </a:txBody>
                  <a:tcPr marL="6441" marR="6441" marT="6441" marB="0" anchor="b"/>
                </a:tc>
                <a:extLst>
                  <a:ext uri="{0D108BD9-81ED-4DB2-BD59-A6C34878D82A}">
                    <a16:rowId xmlns:a16="http://schemas.microsoft.com/office/drawing/2014/main" val="3572761634"/>
                  </a:ext>
                </a:extLst>
              </a:tr>
              <a:tr h="321926">
                <a:tc>
                  <a:txBody>
                    <a:bodyPr/>
                    <a:lstStyle/>
                    <a:p>
                      <a:pPr algn="l" fontAlgn="b"/>
                      <a:r>
                        <a:rPr lang="es-ES" sz="900" u="none" strike="noStrike">
                          <a:effectLst/>
                        </a:rPr>
                        <a:t>Coste Mercadona</a:t>
                      </a:r>
                      <a:endParaRPr lang="es-ES" sz="9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124,56 €</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118,49 €</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104,72 €</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97,55 €</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a:effectLst/>
                        </a:rPr>
                        <a:t>445,32 €</a:t>
                      </a:r>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endParaRPr lang="es-ES" sz="1200" b="0" i="0" u="none" strike="noStrike">
                        <a:solidFill>
                          <a:srgbClr val="000000"/>
                        </a:solidFill>
                        <a:effectLst/>
                        <a:latin typeface="Calibri" panose="020F0502020204030204" pitchFamily="34" charset="0"/>
                      </a:endParaRPr>
                    </a:p>
                  </a:txBody>
                  <a:tcPr marL="6441" marR="6441" marT="6441" marB="0" anchor="b"/>
                </a:tc>
                <a:tc>
                  <a:txBody>
                    <a:bodyPr/>
                    <a:lstStyle/>
                    <a:p>
                      <a:pPr algn="ctr" fontAlgn="b"/>
                      <a:r>
                        <a:rPr lang="es-ES" sz="1200" u="none" strike="noStrike" dirty="0">
                          <a:effectLst/>
                        </a:rPr>
                        <a:t>111,33 €</a:t>
                      </a:r>
                      <a:endParaRPr lang="es-ES" sz="1200" b="0" i="0" u="none" strike="noStrike" dirty="0">
                        <a:solidFill>
                          <a:srgbClr val="000000"/>
                        </a:solidFill>
                        <a:effectLst/>
                        <a:latin typeface="Calibri" panose="020F0502020204030204" pitchFamily="34" charset="0"/>
                      </a:endParaRPr>
                    </a:p>
                  </a:txBody>
                  <a:tcPr marL="6441" marR="6441" marT="6441" marB="0" anchor="b"/>
                </a:tc>
                <a:extLst>
                  <a:ext uri="{0D108BD9-81ED-4DB2-BD59-A6C34878D82A}">
                    <a16:rowId xmlns:a16="http://schemas.microsoft.com/office/drawing/2014/main" val="3563739093"/>
                  </a:ext>
                </a:extLst>
              </a:tr>
            </a:tbl>
          </a:graphicData>
        </a:graphic>
      </p:graphicFrame>
      <p:sp>
        <p:nvSpPr>
          <p:cNvPr id="3" name="Rectángulo 2">
            <a:extLst>
              <a:ext uri="{FF2B5EF4-FFF2-40B4-BE49-F238E27FC236}">
                <a16:creationId xmlns:a16="http://schemas.microsoft.com/office/drawing/2014/main" id="{32DA3A01-E2E3-9948-52AC-E6D102C75092}"/>
              </a:ext>
            </a:extLst>
          </p:cNvPr>
          <p:cNvSpPr/>
          <p:nvPr/>
        </p:nvSpPr>
        <p:spPr>
          <a:xfrm>
            <a:off x="0" y="7334517"/>
            <a:ext cx="6801250" cy="1015663"/>
          </a:xfrm>
          <a:prstGeom prst="rect">
            <a:avLst/>
          </a:prstGeom>
          <a:noFill/>
        </p:spPr>
        <p:txBody>
          <a:bodyPr wrap="square" lIns="91440" tIns="45720" rIns="91440" bIns="45720">
            <a:spAutoFit/>
          </a:bodyPr>
          <a:lstStyle/>
          <a:p>
            <a:pPr algn="ctr"/>
            <a:r>
              <a:rPr lang="es-ES" sz="2000" b="1" cap="none" spc="0" dirty="0">
                <a:ln w="6600">
                  <a:solidFill>
                    <a:schemeClr val="accent2"/>
                  </a:solidFill>
                  <a:prstDash val="solid"/>
                </a:ln>
                <a:solidFill>
                  <a:srgbClr val="FFFF00"/>
                </a:solidFill>
                <a:effectLst>
                  <a:outerShdw dist="38100" dir="2700000" algn="tl" rotWithShape="0">
                    <a:schemeClr val="accent2"/>
                  </a:outerShdw>
                </a:effectLst>
              </a:rPr>
              <a:t>VOLUNTARIOS Y USUARIOS DE NUESTRA ENTIDAD, HAN PARTICIPADO EN LA BATIDA DE LIMPIEZA A FAVOR DEL MEDIO AMBIENTE EN LA HACENDERA DE VALDESERRANO</a:t>
            </a:r>
          </a:p>
        </p:txBody>
      </p:sp>
    </p:spTree>
    <p:extLst>
      <p:ext uri="{BB962C8B-B14F-4D97-AF65-F5344CB8AC3E}">
        <p14:creationId xmlns:p14="http://schemas.microsoft.com/office/powerpoint/2010/main" val="339845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542958" y="882561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4147759" y="50747"/>
            <a:ext cx="249940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49 – julio de 2022</a:t>
            </a:r>
            <a:endParaRPr lang="es-ES" dirty="0"/>
          </a:p>
        </p:txBody>
      </p:sp>
      <p:sp>
        <p:nvSpPr>
          <p:cNvPr id="15"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19"/>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26 Rectángulo"/>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sp>
        <p:nvSpPr>
          <p:cNvPr id="26" name="24 CuadroTexto">
            <a:extLst>
              <a:ext uri="{FF2B5EF4-FFF2-40B4-BE49-F238E27FC236}">
                <a16:creationId xmlns:a16="http://schemas.microsoft.com/office/drawing/2014/main" id="{381DA4F4-F2AB-48B7-872F-1AA5EC8A6116}"/>
              </a:ext>
            </a:extLst>
          </p:cNvPr>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3</a:t>
            </a:r>
          </a:p>
        </p:txBody>
      </p:sp>
      <p:pic>
        <p:nvPicPr>
          <p:cNvPr id="33" name="Imagen 32">
            <a:extLst>
              <a:ext uri="{FF2B5EF4-FFF2-40B4-BE49-F238E27FC236}">
                <a16:creationId xmlns:a16="http://schemas.microsoft.com/office/drawing/2014/main" id="{36E35DDD-41B6-47EC-A3CB-DFAE479D8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pic>
        <p:nvPicPr>
          <p:cNvPr id="37" name="7 Marcador de contenido">
            <a:extLst>
              <a:ext uri="{FF2B5EF4-FFF2-40B4-BE49-F238E27FC236}">
                <a16:creationId xmlns:a16="http://schemas.microsoft.com/office/drawing/2014/main" id="{59FF3B62-B91D-41CA-B137-727660276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30" y="8298489"/>
            <a:ext cx="618457" cy="730138"/>
          </a:xfrm>
          <a:prstGeom prst="rect">
            <a:avLst/>
          </a:prstGeom>
        </p:spPr>
      </p:pic>
      <p:sp>
        <p:nvSpPr>
          <p:cNvPr id="18" name="Rectángulo 17">
            <a:extLst>
              <a:ext uri="{FF2B5EF4-FFF2-40B4-BE49-F238E27FC236}">
                <a16:creationId xmlns:a16="http://schemas.microsoft.com/office/drawing/2014/main" id="{57F17614-520D-7074-63F0-D155D46C07B8}"/>
              </a:ext>
            </a:extLst>
          </p:cNvPr>
          <p:cNvSpPr/>
          <p:nvPr/>
        </p:nvSpPr>
        <p:spPr>
          <a:xfrm>
            <a:off x="15895" y="248971"/>
            <a:ext cx="6565932" cy="707886"/>
          </a:xfrm>
          <a:prstGeom prst="rect">
            <a:avLst/>
          </a:prstGeom>
          <a:noFill/>
        </p:spPr>
        <p:txBody>
          <a:bodyPr wrap="square" lIns="91440" tIns="45720" rIns="91440" bIns="45720">
            <a:spAutoFit/>
          </a:bodyP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rPr>
              <a:t>¿</a:t>
            </a:r>
            <a:r>
              <a:rPr lang="es-ES" sz="4000" b="1" cap="none" spc="0" dirty="0">
                <a:ln w="6600">
                  <a:solidFill>
                    <a:schemeClr val="accent2"/>
                  </a:solidFill>
                  <a:prstDash val="solid"/>
                </a:ln>
                <a:solidFill>
                  <a:srgbClr val="FFFFFF"/>
                </a:solidFill>
                <a:effectLst>
                  <a:outerShdw dist="38100" dir="2700000" algn="tl" rotWithShape="0">
                    <a:schemeClr val="accent2"/>
                  </a:outerShdw>
                </a:effectLst>
              </a:rPr>
              <a:t>QUE HA SUCEDIDO?</a:t>
            </a:r>
          </a:p>
        </p:txBody>
      </p:sp>
      <p:sp>
        <p:nvSpPr>
          <p:cNvPr id="19" name="CuadroTexto 18">
            <a:extLst>
              <a:ext uri="{FF2B5EF4-FFF2-40B4-BE49-F238E27FC236}">
                <a16:creationId xmlns:a16="http://schemas.microsoft.com/office/drawing/2014/main" id="{D0D21621-65D4-0931-2D90-AE639D3536BD}"/>
              </a:ext>
            </a:extLst>
          </p:cNvPr>
          <p:cNvSpPr txBox="1"/>
          <p:nvPr/>
        </p:nvSpPr>
        <p:spPr>
          <a:xfrm>
            <a:off x="-273594" y="732174"/>
            <a:ext cx="7358829" cy="446276"/>
          </a:xfrm>
          <a:prstGeom prst="rect">
            <a:avLst/>
          </a:prstGeom>
          <a:noFill/>
        </p:spPr>
        <p:txBody>
          <a:bodyPr wrap="square" rtlCol="0">
            <a:spAutoFit/>
          </a:bodyPr>
          <a:lstStyle/>
          <a:p>
            <a:pPr algn="ctr"/>
            <a:r>
              <a:rPr lang="es-ES" sz="2300" b="1" dirty="0">
                <a:solidFill>
                  <a:srgbClr val="7030A0"/>
                </a:solidFill>
              </a:rPr>
              <a:t>VISITA DE ALUMNOS MEDAC</a:t>
            </a:r>
          </a:p>
        </p:txBody>
      </p:sp>
      <p:pic>
        <p:nvPicPr>
          <p:cNvPr id="5" name="Imagen 4">
            <a:extLst>
              <a:ext uri="{FF2B5EF4-FFF2-40B4-BE49-F238E27FC236}">
                <a16:creationId xmlns:a16="http://schemas.microsoft.com/office/drawing/2014/main" id="{5A9D3998-31CB-CFF3-45E0-1038754624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247" y="1121572"/>
            <a:ext cx="2737705" cy="2053279"/>
          </a:xfrm>
          <a:prstGeom prst="rect">
            <a:avLst/>
          </a:prstGeom>
        </p:spPr>
      </p:pic>
      <p:sp>
        <p:nvSpPr>
          <p:cNvPr id="23" name="CuadroTexto 22">
            <a:extLst>
              <a:ext uri="{FF2B5EF4-FFF2-40B4-BE49-F238E27FC236}">
                <a16:creationId xmlns:a16="http://schemas.microsoft.com/office/drawing/2014/main" id="{422CBC76-951B-0C0B-CE0E-0195A917F882}"/>
              </a:ext>
            </a:extLst>
          </p:cNvPr>
          <p:cNvSpPr txBox="1"/>
          <p:nvPr/>
        </p:nvSpPr>
        <p:spPr>
          <a:xfrm>
            <a:off x="2996952" y="1099522"/>
            <a:ext cx="3715933" cy="2031325"/>
          </a:xfrm>
          <a:prstGeom prst="rect">
            <a:avLst/>
          </a:prstGeom>
          <a:noFill/>
        </p:spPr>
        <p:txBody>
          <a:bodyPr wrap="square">
            <a:spAutoFit/>
          </a:bodyPr>
          <a:lstStyle/>
          <a:p>
            <a:pPr algn="just"/>
            <a:r>
              <a:rPr lang="es-ES" sz="1400" dirty="0">
                <a:ea typeface="Arial" panose="020B0604020202020204" pitchFamily="34" charset="0"/>
              </a:rPr>
              <a:t>Alumnos del módulo superior de Integración Social, han girado una visita a nuestras instalaciones, donde han podido conocer la extensión de nuestros programas de asistencia, así como ver en directo el desarrollo de nuestro programa de sostenimiento alimentario. </a:t>
            </a:r>
          </a:p>
          <a:p>
            <a:pPr algn="just"/>
            <a:r>
              <a:rPr lang="es-ES" sz="1400" dirty="0">
                <a:ea typeface="Arial" panose="020B0604020202020204" pitchFamily="34" charset="0"/>
              </a:rPr>
              <a:t>Muchos de ellos, han manifestado su deseo de poder venir a hacer sus prácticas en nuestra entidad.</a:t>
            </a:r>
          </a:p>
        </p:txBody>
      </p:sp>
      <p:pic>
        <p:nvPicPr>
          <p:cNvPr id="7" name="Imagen 6">
            <a:extLst>
              <a:ext uri="{FF2B5EF4-FFF2-40B4-BE49-F238E27FC236}">
                <a16:creationId xmlns:a16="http://schemas.microsoft.com/office/drawing/2014/main" id="{D481DBD1-76B2-129D-F103-E49A2AAC6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4927" y="3521146"/>
            <a:ext cx="2583942" cy="1803596"/>
          </a:xfrm>
          <a:prstGeom prst="rect">
            <a:avLst/>
          </a:prstGeom>
        </p:spPr>
      </p:pic>
      <p:sp>
        <p:nvSpPr>
          <p:cNvPr id="24" name="CuadroTexto 23">
            <a:extLst>
              <a:ext uri="{FF2B5EF4-FFF2-40B4-BE49-F238E27FC236}">
                <a16:creationId xmlns:a16="http://schemas.microsoft.com/office/drawing/2014/main" id="{1251641B-08B7-7230-273B-366A88BE4C61}"/>
              </a:ext>
            </a:extLst>
          </p:cNvPr>
          <p:cNvSpPr txBox="1"/>
          <p:nvPr/>
        </p:nvSpPr>
        <p:spPr>
          <a:xfrm>
            <a:off x="-250415" y="3131840"/>
            <a:ext cx="7358829" cy="446276"/>
          </a:xfrm>
          <a:prstGeom prst="rect">
            <a:avLst/>
          </a:prstGeom>
          <a:noFill/>
        </p:spPr>
        <p:txBody>
          <a:bodyPr wrap="square" rtlCol="0">
            <a:spAutoFit/>
          </a:bodyPr>
          <a:lstStyle/>
          <a:p>
            <a:pPr algn="ctr"/>
            <a:r>
              <a:rPr lang="es-ES" sz="2300" b="1" dirty="0">
                <a:solidFill>
                  <a:srgbClr val="7030A0"/>
                </a:solidFill>
              </a:rPr>
              <a:t>FIN DE LAS PRÁCTICAS DE INTEGRACIÓN SOCIAL 2022</a:t>
            </a:r>
          </a:p>
        </p:txBody>
      </p:sp>
      <p:sp>
        <p:nvSpPr>
          <p:cNvPr id="25" name="CuadroTexto 24">
            <a:extLst>
              <a:ext uri="{FF2B5EF4-FFF2-40B4-BE49-F238E27FC236}">
                <a16:creationId xmlns:a16="http://schemas.microsoft.com/office/drawing/2014/main" id="{AA9D8DEE-BD92-73B5-B23E-6DBA5B4055EC}"/>
              </a:ext>
            </a:extLst>
          </p:cNvPr>
          <p:cNvSpPr txBox="1"/>
          <p:nvPr/>
        </p:nvSpPr>
        <p:spPr>
          <a:xfrm>
            <a:off x="180943" y="3504703"/>
            <a:ext cx="3963984" cy="1815882"/>
          </a:xfrm>
          <a:prstGeom prst="rect">
            <a:avLst/>
          </a:prstGeom>
          <a:noFill/>
        </p:spPr>
        <p:txBody>
          <a:bodyPr wrap="square">
            <a:spAutoFit/>
          </a:bodyPr>
          <a:lstStyle/>
          <a:p>
            <a:pPr algn="just"/>
            <a:r>
              <a:rPr lang="es-ES" sz="1400" dirty="0">
                <a:ea typeface="Arial" panose="020B0604020202020204" pitchFamily="34" charset="0"/>
              </a:rPr>
              <a:t>Alumnos del módulo superior de integración social de institutos de Móstoles y Fuenlabrada que venían realizando sus prácticas con nosotros, han finalizado el proceso tras varios meses entre nosotros.</a:t>
            </a:r>
          </a:p>
          <a:p>
            <a:pPr algn="just"/>
            <a:r>
              <a:rPr lang="es-ES" sz="1400" dirty="0">
                <a:ea typeface="Arial" panose="020B0604020202020204" pitchFamily="34" charset="0"/>
              </a:rPr>
              <a:t>Estos alumnos han participado de todas nuestras actividades realizando una serie de intervenciones que han constituido una experiencia determinante para su proceso formativo.</a:t>
            </a:r>
          </a:p>
        </p:txBody>
      </p:sp>
      <p:sp>
        <p:nvSpPr>
          <p:cNvPr id="29" name="CuadroTexto 28">
            <a:extLst>
              <a:ext uri="{FF2B5EF4-FFF2-40B4-BE49-F238E27FC236}">
                <a16:creationId xmlns:a16="http://schemas.microsoft.com/office/drawing/2014/main" id="{7FA4A70F-84B2-C6D7-2306-A05D136BB552}"/>
              </a:ext>
            </a:extLst>
          </p:cNvPr>
          <p:cNvSpPr txBox="1"/>
          <p:nvPr/>
        </p:nvSpPr>
        <p:spPr>
          <a:xfrm>
            <a:off x="1888269" y="5508104"/>
            <a:ext cx="4807726" cy="2031325"/>
          </a:xfrm>
          <a:prstGeom prst="rect">
            <a:avLst/>
          </a:prstGeom>
          <a:noFill/>
        </p:spPr>
        <p:txBody>
          <a:bodyPr wrap="square">
            <a:spAutoFit/>
          </a:bodyPr>
          <a:lstStyle/>
          <a:p>
            <a:pPr algn="just"/>
            <a:r>
              <a:rPr lang="es-ES" sz="1400" dirty="0">
                <a:ea typeface="Arial" panose="020B0604020202020204" pitchFamily="34" charset="0"/>
              </a:rPr>
              <a:t>En un tiempo de crisis como el que nos acosa, cualquier medida que contribuya a reducir la carga económica de nuestros usuarios, se constituye por derecho propio en un éxito.</a:t>
            </a:r>
          </a:p>
          <a:p>
            <a:pPr algn="just"/>
            <a:r>
              <a:rPr lang="es-ES" sz="1400" b="1" dirty="0">
                <a:solidFill>
                  <a:schemeClr val="bg1"/>
                </a:solidFill>
                <a:ea typeface="Arial" panose="020B0604020202020204" pitchFamily="34" charset="0"/>
              </a:rPr>
              <a:t>Todas las semanas, ICHAM, un joven de nuestra casa de acogida que se ha formado como peluquero, presta sus servicios de modo gratuito para los usuarios de nuestros programas.  </a:t>
            </a:r>
          </a:p>
          <a:p>
            <a:pPr algn="just"/>
            <a:endParaRPr lang="es-ES" sz="1400" b="1" dirty="0">
              <a:solidFill>
                <a:schemeClr val="bg1"/>
              </a:solidFill>
              <a:ea typeface="Arial" panose="020B0604020202020204" pitchFamily="34" charset="0"/>
            </a:endParaRPr>
          </a:p>
          <a:p>
            <a:pPr algn="just"/>
            <a:endParaRPr lang="es-ES" sz="1400" dirty="0">
              <a:ea typeface="Arial" panose="020B0604020202020204" pitchFamily="34" charset="0"/>
            </a:endParaRPr>
          </a:p>
        </p:txBody>
      </p:sp>
      <p:pic>
        <p:nvPicPr>
          <p:cNvPr id="4" name="Imagen 3">
            <a:extLst>
              <a:ext uri="{FF2B5EF4-FFF2-40B4-BE49-F238E27FC236}">
                <a16:creationId xmlns:a16="http://schemas.microsoft.com/office/drawing/2014/main" id="{E86E3C51-689E-2FE9-F913-C11260B39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247" y="5291256"/>
            <a:ext cx="1629022" cy="2172030"/>
          </a:xfrm>
          <a:prstGeom prst="rect">
            <a:avLst/>
          </a:prstGeom>
        </p:spPr>
      </p:pic>
      <p:sp>
        <p:nvSpPr>
          <p:cNvPr id="30" name="CuadroTexto 29">
            <a:extLst>
              <a:ext uri="{FF2B5EF4-FFF2-40B4-BE49-F238E27FC236}">
                <a16:creationId xmlns:a16="http://schemas.microsoft.com/office/drawing/2014/main" id="{95E43EAC-2D0C-5F2C-628F-1CE795A04420}"/>
              </a:ext>
            </a:extLst>
          </p:cNvPr>
          <p:cNvSpPr txBox="1"/>
          <p:nvPr/>
        </p:nvSpPr>
        <p:spPr>
          <a:xfrm>
            <a:off x="-273594" y="5220072"/>
            <a:ext cx="7358829" cy="446276"/>
          </a:xfrm>
          <a:prstGeom prst="rect">
            <a:avLst/>
          </a:prstGeom>
          <a:noFill/>
        </p:spPr>
        <p:txBody>
          <a:bodyPr wrap="square" rtlCol="0">
            <a:spAutoFit/>
          </a:bodyPr>
          <a:lstStyle/>
          <a:p>
            <a:pPr algn="ctr"/>
            <a:r>
              <a:rPr lang="es-ES" sz="2300" b="1" dirty="0">
                <a:solidFill>
                  <a:srgbClr val="7030A0"/>
                </a:solidFill>
              </a:rPr>
              <a:t>SERVICIO DE PELUQUERIA GRATUITO PARA USUARIOS</a:t>
            </a:r>
          </a:p>
        </p:txBody>
      </p:sp>
      <p:sp>
        <p:nvSpPr>
          <p:cNvPr id="31" name="CuadroTexto 30">
            <a:extLst>
              <a:ext uri="{FF2B5EF4-FFF2-40B4-BE49-F238E27FC236}">
                <a16:creationId xmlns:a16="http://schemas.microsoft.com/office/drawing/2014/main" id="{A245A0AA-0C56-B433-ED97-521CF28CE30B}"/>
              </a:ext>
            </a:extLst>
          </p:cNvPr>
          <p:cNvSpPr txBox="1"/>
          <p:nvPr/>
        </p:nvSpPr>
        <p:spPr>
          <a:xfrm>
            <a:off x="717871" y="7017010"/>
            <a:ext cx="7358829" cy="446276"/>
          </a:xfrm>
          <a:prstGeom prst="rect">
            <a:avLst/>
          </a:prstGeom>
          <a:noFill/>
        </p:spPr>
        <p:txBody>
          <a:bodyPr wrap="square" rtlCol="0">
            <a:spAutoFit/>
          </a:bodyPr>
          <a:lstStyle/>
          <a:p>
            <a:pPr algn="ctr"/>
            <a:r>
              <a:rPr lang="es-ES" sz="2300" b="1" dirty="0">
                <a:solidFill>
                  <a:srgbClr val="7030A0"/>
                </a:solidFill>
              </a:rPr>
              <a:t>EL 13 DE JUNIO, MISA DE SAN ANTONIO</a:t>
            </a:r>
          </a:p>
        </p:txBody>
      </p:sp>
      <p:sp>
        <p:nvSpPr>
          <p:cNvPr id="32" name="CuadroTexto 31">
            <a:extLst>
              <a:ext uri="{FF2B5EF4-FFF2-40B4-BE49-F238E27FC236}">
                <a16:creationId xmlns:a16="http://schemas.microsoft.com/office/drawing/2014/main" id="{76521CCA-0685-C2A6-6C16-8336A9F842A2}"/>
              </a:ext>
            </a:extLst>
          </p:cNvPr>
          <p:cNvSpPr txBox="1"/>
          <p:nvPr/>
        </p:nvSpPr>
        <p:spPr>
          <a:xfrm>
            <a:off x="125331" y="7464405"/>
            <a:ext cx="6675919" cy="738664"/>
          </a:xfrm>
          <a:prstGeom prst="rect">
            <a:avLst/>
          </a:prstGeom>
          <a:noFill/>
        </p:spPr>
        <p:txBody>
          <a:bodyPr wrap="square">
            <a:spAutoFit/>
          </a:bodyPr>
          <a:lstStyle/>
          <a:p>
            <a:pPr algn="just"/>
            <a:r>
              <a:rPr lang="es-ES" sz="1400" dirty="0">
                <a:solidFill>
                  <a:schemeClr val="bg1"/>
                </a:solidFill>
                <a:ea typeface="Arial" panose="020B0604020202020204" pitchFamily="34" charset="0"/>
              </a:rPr>
              <a:t>por el eterno descanso de los voluntarios de la asociación fallecidos durante todos estos años de actividad: </a:t>
            </a:r>
            <a:r>
              <a:rPr lang="es-ES" sz="1400" b="1" dirty="0">
                <a:solidFill>
                  <a:schemeClr val="bg1"/>
                </a:solidFill>
              </a:rPr>
              <a:t>Don ANTONIO ANASTASIO, ÁLVARO, MARIA GRACIA, LELUCA, JUAN ANTONIO, JULIO y ENRIQUE </a:t>
            </a:r>
            <a:r>
              <a:rPr lang="es-ES" sz="1400" dirty="0">
                <a:solidFill>
                  <a:schemeClr val="bg1"/>
                </a:solidFill>
              </a:rPr>
              <a:t>siguen presentes en nuestra memoria.</a:t>
            </a:r>
          </a:p>
        </p:txBody>
      </p:sp>
    </p:spTree>
    <p:extLst>
      <p:ext uri="{BB962C8B-B14F-4D97-AF65-F5344CB8AC3E}">
        <p14:creationId xmlns:p14="http://schemas.microsoft.com/office/powerpoint/2010/main" val="181894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542958" y="8825612"/>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11" name="10 Rectángulo"/>
          <p:cNvSpPr/>
          <p:nvPr/>
        </p:nvSpPr>
        <p:spPr>
          <a:xfrm>
            <a:off x="4147759" y="50747"/>
            <a:ext cx="249940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49 – julio de 2022</a:t>
            </a:r>
            <a:endParaRPr lang="es-ES" dirty="0"/>
          </a:p>
        </p:txBody>
      </p:sp>
      <p:sp>
        <p:nvSpPr>
          <p:cNvPr id="15" name="Rectangle 4"/>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7" name="Rectangle 6"/>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1"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8"/>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19"/>
          <p:cNvSpPr>
            <a:spLocks noChangeArrowheads="1"/>
          </p:cNvSpPr>
          <p:nvPr/>
        </p:nvSpPr>
        <p:spPr bwMode="auto">
          <a:xfrm>
            <a:off x="-56750" y="3048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7" name="26 Rectángulo"/>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sp>
        <p:nvSpPr>
          <p:cNvPr id="26" name="24 CuadroTexto">
            <a:extLst>
              <a:ext uri="{FF2B5EF4-FFF2-40B4-BE49-F238E27FC236}">
                <a16:creationId xmlns:a16="http://schemas.microsoft.com/office/drawing/2014/main" id="{381DA4F4-F2AB-48B7-872F-1AA5EC8A6116}"/>
              </a:ext>
            </a:extLst>
          </p:cNvPr>
          <p:cNvSpPr txBox="1"/>
          <p:nvPr/>
        </p:nvSpPr>
        <p:spPr>
          <a:xfrm>
            <a:off x="6430984" y="8298489"/>
            <a:ext cx="301686" cy="369332"/>
          </a:xfrm>
          <a:prstGeom prst="rect">
            <a:avLst/>
          </a:prstGeom>
          <a:noFill/>
        </p:spPr>
        <p:txBody>
          <a:bodyPr wrap="none" rtlCol="0">
            <a:spAutoFit/>
          </a:bodyPr>
          <a:lstStyle/>
          <a:p>
            <a:r>
              <a:rPr lang="es-ES" b="1" dirty="0">
                <a:solidFill>
                  <a:srgbClr val="FFFF00"/>
                </a:solidFill>
              </a:rPr>
              <a:t>4</a:t>
            </a:r>
          </a:p>
        </p:txBody>
      </p:sp>
      <p:pic>
        <p:nvPicPr>
          <p:cNvPr id="33" name="Imagen 32">
            <a:extLst>
              <a:ext uri="{FF2B5EF4-FFF2-40B4-BE49-F238E27FC236}">
                <a16:creationId xmlns:a16="http://schemas.microsoft.com/office/drawing/2014/main" id="{36E35DDD-41B6-47EC-A3CB-DFAE479D8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pic>
        <p:nvPicPr>
          <p:cNvPr id="37" name="7 Marcador de contenido">
            <a:extLst>
              <a:ext uri="{FF2B5EF4-FFF2-40B4-BE49-F238E27FC236}">
                <a16:creationId xmlns:a16="http://schemas.microsoft.com/office/drawing/2014/main" id="{59FF3B62-B91D-41CA-B137-727660276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30" y="8298489"/>
            <a:ext cx="618457" cy="730138"/>
          </a:xfrm>
          <a:prstGeom prst="rect">
            <a:avLst/>
          </a:prstGeom>
        </p:spPr>
      </p:pic>
      <p:sp>
        <p:nvSpPr>
          <p:cNvPr id="24" name="CuadroTexto 23">
            <a:extLst>
              <a:ext uri="{FF2B5EF4-FFF2-40B4-BE49-F238E27FC236}">
                <a16:creationId xmlns:a16="http://schemas.microsoft.com/office/drawing/2014/main" id="{85D567E6-D3FD-4FCD-84B7-79217A1ECFE6}"/>
              </a:ext>
            </a:extLst>
          </p:cNvPr>
          <p:cNvSpPr txBox="1"/>
          <p:nvPr/>
        </p:nvSpPr>
        <p:spPr>
          <a:xfrm>
            <a:off x="185604" y="716737"/>
            <a:ext cx="4133730" cy="1600438"/>
          </a:xfrm>
          <a:prstGeom prst="rect">
            <a:avLst/>
          </a:prstGeom>
          <a:noFill/>
        </p:spPr>
        <p:txBody>
          <a:bodyPr wrap="square">
            <a:spAutoFit/>
          </a:bodyPr>
          <a:lstStyle/>
          <a:p>
            <a:pPr algn="just"/>
            <a:r>
              <a:rPr lang="es-ES" sz="1400" dirty="0">
                <a:ea typeface="Arial" panose="020B0604020202020204" pitchFamily="34" charset="0"/>
              </a:rPr>
              <a:t>Los pasados 15 y 16 de junio, se ha desarrollado en Fuenlabrada la primera reunión de coordinación de los socios que participan en el proyecto PARENTS FOR INCLUSIÓN, financiado por el programa ERASMUS+ de la Unión Europea. La próxima sesión de trabajo ha sido fijada para los días 24 y 25 de agosto, en Alemania.</a:t>
            </a:r>
            <a:endParaRPr lang="es-ES" sz="1400" dirty="0"/>
          </a:p>
        </p:txBody>
      </p:sp>
      <p:sp>
        <p:nvSpPr>
          <p:cNvPr id="23" name="CuadroTexto 22">
            <a:extLst>
              <a:ext uri="{FF2B5EF4-FFF2-40B4-BE49-F238E27FC236}">
                <a16:creationId xmlns:a16="http://schemas.microsoft.com/office/drawing/2014/main" id="{DC89E649-8B28-DF35-FEC1-D0CBE143FA3B}"/>
              </a:ext>
            </a:extLst>
          </p:cNvPr>
          <p:cNvSpPr txBox="1"/>
          <p:nvPr/>
        </p:nvSpPr>
        <p:spPr>
          <a:xfrm>
            <a:off x="-250415" y="366764"/>
            <a:ext cx="7358829" cy="446276"/>
          </a:xfrm>
          <a:prstGeom prst="rect">
            <a:avLst/>
          </a:prstGeom>
          <a:noFill/>
        </p:spPr>
        <p:txBody>
          <a:bodyPr wrap="square" rtlCol="0">
            <a:spAutoFit/>
          </a:bodyPr>
          <a:lstStyle/>
          <a:p>
            <a:pPr algn="ctr"/>
            <a:r>
              <a:rPr lang="es-ES" sz="2300" b="1" dirty="0">
                <a:solidFill>
                  <a:srgbClr val="7030A0"/>
                </a:solidFill>
              </a:rPr>
              <a:t>PARENTS FOR INCLUSIÓN</a:t>
            </a:r>
          </a:p>
        </p:txBody>
      </p:sp>
      <p:graphicFrame>
        <p:nvGraphicFramePr>
          <p:cNvPr id="31" name="Objeto 30">
            <a:extLst>
              <a:ext uri="{FF2B5EF4-FFF2-40B4-BE49-F238E27FC236}">
                <a16:creationId xmlns:a16="http://schemas.microsoft.com/office/drawing/2014/main" id="{2BF1E283-0CFB-76B6-743D-C1AD8DAD6BE6}"/>
              </a:ext>
            </a:extLst>
          </p:cNvPr>
          <p:cNvGraphicFramePr>
            <a:graphicFrameLocks noChangeAspect="1"/>
          </p:cNvGraphicFramePr>
          <p:nvPr>
            <p:extLst>
              <p:ext uri="{D42A27DB-BD31-4B8C-83A1-F6EECF244321}">
                <p14:modId xmlns:p14="http://schemas.microsoft.com/office/powerpoint/2010/main" val="635041767"/>
              </p:ext>
            </p:extLst>
          </p:nvPr>
        </p:nvGraphicFramePr>
        <p:xfrm>
          <a:off x="179072" y="2771801"/>
          <a:ext cx="3303670" cy="2778625"/>
        </p:xfrm>
        <a:graphic>
          <a:graphicData uri="http://schemas.openxmlformats.org/presentationml/2006/ole">
            <mc:AlternateContent xmlns:mc="http://schemas.openxmlformats.org/markup-compatibility/2006">
              <mc:Choice xmlns:v="urn:schemas-microsoft-com:vml" Requires="v">
                <p:oleObj name="Worksheet" r:id="rId4" imgW="3261218" imgH="1303161" progId="Excel.Sheet.12">
                  <p:embed/>
                </p:oleObj>
              </mc:Choice>
              <mc:Fallback>
                <p:oleObj name="Worksheet" r:id="rId4" imgW="3261218" imgH="1303161" progId="Excel.Sheet.12">
                  <p:embed/>
                  <p:pic>
                    <p:nvPicPr>
                      <p:cNvPr id="31" name="Objeto 30">
                        <a:extLst>
                          <a:ext uri="{FF2B5EF4-FFF2-40B4-BE49-F238E27FC236}">
                            <a16:creationId xmlns:a16="http://schemas.microsoft.com/office/drawing/2014/main" id="{2BF1E283-0CFB-76B6-743D-C1AD8DAD6BE6}"/>
                          </a:ext>
                        </a:extLst>
                      </p:cNvPr>
                      <p:cNvPicPr>
                        <a:picLocks noChangeAspect="1" noChangeArrowheads="1"/>
                      </p:cNvPicPr>
                      <p:nvPr/>
                    </p:nvPicPr>
                    <p:blipFill>
                      <a:blip r:embed="rId5"/>
                      <a:srcRect/>
                      <a:stretch>
                        <a:fillRect/>
                      </a:stretch>
                    </p:blipFill>
                    <p:spPr bwMode="auto">
                      <a:xfrm>
                        <a:off x="179072" y="2771801"/>
                        <a:ext cx="3303670" cy="2778625"/>
                      </a:xfrm>
                      <a:prstGeom prst="rect">
                        <a:avLst/>
                      </a:prstGeom>
                      <a:noFill/>
                    </p:spPr>
                  </p:pic>
                </p:oleObj>
              </mc:Fallback>
            </mc:AlternateContent>
          </a:graphicData>
        </a:graphic>
      </p:graphicFrame>
      <p:sp>
        <p:nvSpPr>
          <p:cNvPr id="32" name="Rectángulo 31">
            <a:extLst>
              <a:ext uri="{FF2B5EF4-FFF2-40B4-BE49-F238E27FC236}">
                <a16:creationId xmlns:a16="http://schemas.microsoft.com/office/drawing/2014/main" id="{7D57CEF6-0167-AB67-3D59-478DC766D82A}"/>
              </a:ext>
            </a:extLst>
          </p:cNvPr>
          <p:cNvSpPr/>
          <p:nvPr/>
        </p:nvSpPr>
        <p:spPr>
          <a:xfrm>
            <a:off x="4380853" y="2459659"/>
            <a:ext cx="2704534" cy="369332"/>
          </a:xfrm>
          <a:prstGeom prst="rect">
            <a:avLst/>
          </a:prstGeom>
        </p:spPr>
        <p:txBody>
          <a:bodyPr wrap="square">
            <a:spAutoFit/>
          </a:bodyPr>
          <a:lstStyle/>
          <a:p>
            <a:r>
              <a:rPr lang="es-ES" b="1" dirty="0">
                <a:latin typeface="Calibri,Bold"/>
              </a:rPr>
              <a:t>HASTA JUNIO DE  2022</a:t>
            </a:r>
            <a:endParaRPr lang="es-ES" dirty="0"/>
          </a:p>
        </p:txBody>
      </p:sp>
      <p:graphicFrame>
        <p:nvGraphicFramePr>
          <p:cNvPr id="34" name="Objeto 33">
            <a:extLst>
              <a:ext uri="{FF2B5EF4-FFF2-40B4-BE49-F238E27FC236}">
                <a16:creationId xmlns:a16="http://schemas.microsoft.com/office/drawing/2014/main" id="{59F0C442-A02F-8FCA-B135-89D27848DD67}"/>
              </a:ext>
            </a:extLst>
          </p:cNvPr>
          <p:cNvGraphicFramePr>
            <a:graphicFrameLocks noChangeAspect="1"/>
          </p:cNvGraphicFramePr>
          <p:nvPr>
            <p:extLst>
              <p:ext uri="{D42A27DB-BD31-4B8C-83A1-F6EECF244321}">
                <p14:modId xmlns:p14="http://schemas.microsoft.com/office/powerpoint/2010/main" val="3928543113"/>
              </p:ext>
            </p:extLst>
          </p:nvPr>
        </p:nvGraphicFramePr>
        <p:xfrm>
          <a:off x="3517839" y="2771800"/>
          <a:ext cx="3208297" cy="2778625"/>
        </p:xfrm>
        <a:graphic>
          <a:graphicData uri="http://schemas.openxmlformats.org/presentationml/2006/ole">
            <mc:AlternateContent xmlns:mc="http://schemas.openxmlformats.org/markup-compatibility/2006">
              <mc:Choice xmlns:v="urn:schemas-microsoft-com:vml" Requires="v">
                <p:oleObj name="Worksheet" r:id="rId6" imgW="4206240" imgH="1120329" progId="Excel.Sheet.12">
                  <p:embed/>
                </p:oleObj>
              </mc:Choice>
              <mc:Fallback>
                <p:oleObj name="Worksheet" r:id="rId6" imgW="4206240" imgH="1120329" progId="Excel.Sheet.12">
                  <p:embed/>
                  <p:pic>
                    <p:nvPicPr>
                      <p:cNvPr id="34" name="Objeto 33">
                        <a:extLst>
                          <a:ext uri="{FF2B5EF4-FFF2-40B4-BE49-F238E27FC236}">
                            <a16:creationId xmlns:a16="http://schemas.microsoft.com/office/drawing/2014/main" id="{59F0C442-A02F-8FCA-B135-89D27848DD67}"/>
                          </a:ext>
                        </a:extLst>
                      </p:cNvPr>
                      <p:cNvPicPr>
                        <a:picLocks noChangeAspect="1" noChangeArrowheads="1"/>
                      </p:cNvPicPr>
                      <p:nvPr/>
                    </p:nvPicPr>
                    <p:blipFill>
                      <a:blip r:embed="rId7"/>
                      <a:srcRect/>
                      <a:stretch>
                        <a:fillRect/>
                      </a:stretch>
                    </p:blipFill>
                    <p:spPr bwMode="auto">
                      <a:xfrm>
                        <a:off x="3517839" y="2771800"/>
                        <a:ext cx="3208297" cy="2778625"/>
                      </a:xfrm>
                      <a:prstGeom prst="rect">
                        <a:avLst/>
                      </a:prstGeom>
                      <a:noFill/>
                    </p:spPr>
                  </p:pic>
                </p:oleObj>
              </mc:Fallback>
            </mc:AlternateContent>
          </a:graphicData>
        </a:graphic>
      </p:graphicFrame>
      <p:sp>
        <p:nvSpPr>
          <p:cNvPr id="35" name="Rectángulo 34">
            <a:extLst>
              <a:ext uri="{FF2B5EF4-FFF2-40B4-BE49-F238E27FC236}">
                <a16:creationId xmlns:a16="http://schemas.microsoft.com/office/drawing/2014/main" id="{9BCC1FF5-CFDF-08FC-DDAD-E13C93290224}"/>
              </a:ext>
            </a:extLst>
          </p:cNvPr>
          <p:cNvSpPr/>
          <p:nvPr/>
        </p:nvSpPr>
        <p:spPr>
          <a:xfrm>
            <a:off x="2439400" y="5550355"/>
            <a:ext cx="3463925" cy="338554"/>
          </a:xfrm>
          <a:prstGeom prst="rect">
            <a:avLst/>
          </a:prstGeom>
        </p:spPr>
        <p:txBody>
          <a:bodyPr wrap="square">
            <a:spAutoFit/>
          </a:bodyPr>
          <a:lstStyle/>
          <a:p>
            <a:r>
              <a:rPr lang="es-ES" sz="1600" b="1" u="sng" dirty="0">
                <a:solidFill>
                  <a:srgbClr val="7030A0"/>
                </a:solidFill>
                <a:latin typeface="Calibri,Bold"/>
              </a:rPr>
              <a:t>EXCEDENTE DEL PERÍODO: 1,868,16€</a:t>
            </a:r>
            <a:endParaRPr lang="es-ES" sz="1600" u="sng" dirty="0">
              <a:solidFill>
                <a:srgbClr val="7030A0"/>
              </a:solidFill>
            </a:endParaRPr>
          </a:p>
        </p:txBody>
      </p:sp>
      <p:sp>
        <p:nvSpPr>
          <p:cNvPr id="36" name="Rectángulo 35">
            <a:extLst>
              <a:ext uri="{FF2B5EF4-FFF2-40B4-BE49-F238E27FC236}">
                <a16:creationId xmlns:a16="http://schemas.microsoft.com/office/drawing/2014/main" id="{DB930A28-D6AD-8E8B-6358-E2C69FFF16EF}"/>
              </a:ext>
            </a:extLst>
          </p:cNvPr>
          <p:cNvSpPr/>
          <p:nvPr/>
        </p:nvSpPr>
        <p:spPr>
          <a:xfrm>
            <a:off x="330084" y="2146762"/>
            <a:ext cx="3844770" cy="707886"/>
          </a:xfrm>
          <a:prstGeom prst="rect">
            <a:avLst/>
          </a:prstGeom>
          <a:noFill/>
        </p:spPr>
        <p:txBody>
          <a:bodyPr wrap="none" lIns="91440" tIns="45720" rIns="91440" bIns="45720">
            <a:spAutoFit/>
          </a:bodyPr>
          <a:lstStyle/>
          <a:p>
            <a:pPr algn="ctr"/>
            <a:r>
              <a:rPr lang="es-ES" sz="4000" b="1" spc="50" dirty="0">
                <a:ln w="9525" cmpd="sng">
                  <a:solidFill>
                    <a:schemeClr val="accent1"/>
                  </a:solidFill>
                  <a:prstDash val="solid"/>
                </a:ln>
                <a:solidFill>
                  <a:srgbClr val="70AD47">
                    <a:tint val="1000"/>
                  </a:srgbClr>
                </a:solidFill>
                <a:effectLst>
                  <a:glow rad="38100">
                    <a:schemeClr val="accent1">
                      <a:alpha val="40000"/>
                    </a:schemeClr>
                  </a:glow>
                </a:effectLst>
              </a:rPr>
              <a:t>TRANSPARENCIA</a:t>
            </a:r>
            <a:endParaRPr lang="es-E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2" name="4 Rectángulo">
            <a:extLst>
              <a:ext uri="{FF2B5EF4-FFF2-40B4-BE49-F238E27FC236}">
                <a16:creationId xmlns:a16="http://schemas.microsoft.com/office/drawing/2014/main" id="{BECF4E1D-DD70-0130-4E83-454E04F66D76}"/>
              </a:ext>
            </a:extLst>
          </p:cNvPr>
          <p:cNvSpPr/>
          <p:nvPr/>
        </p:nvSpPr>
        <p:spPr>
          <a:xfrm>
            <a:off x="486805" y="5880338"/>
            <a:ext cx="4511748" cy="707886"/>
          </a:xfrm>
          <a:prstGeom prst="rect">
            <a:avLst/>
          </a:prstGeom>
          <a:noFill/>
        </p:spPr>
        <p:txBody>
          <a:bodyPr wrap="none" lIns="91440" tIns="45720" rIns="91440" bIns="45720">
            <a:spAutoFit/>
          </a:bodyPr>
          <a:lstStyle/>
          <a:p>
            <a:pPr algn="ctr"/>
            <a:r>
              <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¡LO QUE SUCEDERA!</a:t>
            </a:r>
          </a:p>
        </p:txBody>
      </p:sp>
      <p:pic>
        <p:nvPicPr>
          <p:cNvPr id="25" name="Imagen 24" descr="PACTO MUNDIAL ESPAÑA | Responsabilidad Social Empresarial – RSE – Sostenibilidad – Agenda y Objetivos de Desarrollo Sostenible – ODS – Derechos Humanos y Empresa">
            <a:extLst>
              <a:ext uri="{FF2B5EF4-FFF2-40B4-BE49-F238E27FC236}">
                <a16:creationId xmlns:a16="http://schemas.microsoft.com/office/drawing/2014/main" id="{499F7B48-3065-1DA0-EA9D-0BD8FB78FFFA}"/>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5934" y="5977591"/>
            <a:ext cx="1740535" cy="570865"/>
          </a:xfrm>
          <a:prstGeom prst="rect">
            <a:avLst/>
          </a:prstGeom>
          <a:noFill/>
          <a:ln>
            <a:noFill/>
          </a:ln>
        </p:spPr>
      </p:pic>
      <p:sp>
        <p:nvSpPr>
          <p:cNvPr id="28" name="CuadroTexto 27">
            <a:extLst>
              <a:ext uri="{FF2B5EF4-FFF2-40B4-BE49-F238E27FC236}">
                <a16:creationId xmlns:a16="http://schemas.microsoft.com/office/drawing/2014/main" id="{0BE6889F-92B5-CC0B-A3B0-7CC92A6FA039}"/>
              </a:ext>
            </a:extLst>
          </p:cNvPr>
          <p:cNvSpPr txBox="1"/>
          <p:nvPr/>
        </p:nvSpPr>
        <p:spPr>
          <a:xfrm>
            <a:off x="162665" y="6601245"/>
            <a:ext cx="6510390" cy="1815882"/>
          </a:xfrm>
          <a:prstGeom prst="rect">
            <a:avLst/>
          </a:prstGeom>
          <a:noFill/>
        </p:spPr>
        <p:txBody>
          <a:bodyPr wrap="square">
            <a:spAutoFit/>
          </a:bodyPr>
          <a:lstStyle/>
          <a:p>
            <a:pPr algn="just"/>
            <a:r>
              <a:rPr lang="es-ES" sz="1400" dirty="0">
                <a:ea typeface="Arial" panose="020B0604020202020204" pitchFamily="34" charset="0"/>
              </a:rPr>
              <a:t>Durante el mes de julio desarrollaremos el primer taller de cocina española para mujeres inmigrantes, impartido por chefs del Grupo Lezama. Un curso que pretende habilitarlas para poder conseguir un trabajo en pequeñas instalaciones hosteleras.</a:t>
            </a:r>
          </a:p>
          <a:p>
            <a:pPr algn="just"/>
            <a:r>
              <a:rPr lang="es-ES" sz="1400" b="1" dirty="0">
                <a:solidFill>
                  <a:schemeClr val="bg1"/>
                </a:solidFill>
                <a:ea typeface="Arial" panose="020B0604020202020204" pitchFamily="34" charset="0"/>
              </a:rPr>
              <a:t>En cinco jornadas, las alumnas participantes se desplazan hasta la escuela de la Fundación Lezama en Madrid para recibir clases magistrales de los reputados </a:t>
            </a:r>
            <a:r>
              <a:rPr lang="es-ES" sz="1400" b="1" dirty="0" err="1">
                <a:solidFill>
                  <a:schemeClr val="bg1"/>
                </a:solidFill>
                <a:ea typeface="Arial" panose="020B0604020202020204" pitchFamily="34" charset="0"/>
              </a:rPr>
              <a:t>chef’s</a:t>
            </a:r>
            <a:r>
              <a:rPr lang="es-ES" sz="1400" b="1" dirty="0">
                <a:solidFill>
                  <a:schemeClr val="bg1"/>
                </a:solidFill>
                <a:ea typeface="Arial" panose="020B0604020202020204" pitchFamily="34" charset="0"/>
              </a:rPr>
              <a:t> de esta institución. El resto de la formación hasta completar 90 horas, que es la duración del taller, se desarrollan en nuestras instalaciones.</a:t>
            </a:r>
          </a:p>
          <a:p>
            <a:pPr algn="just"/>
            <a:endParaRPr lang="es-ES" sz="1400" b="1" dirty="0">
              <a:solidFill>
                <a:schemeClr val="bg1"/>
              </a:solidFill>
              <a:ea typeface="Arial" panose="020B0604020202020204" pitchFamily="34" charset="0"/>
            </a:endParaRPr>
          </a:p>
        </p:txBody>
      </p:sp>
      <p:pic>
        <p:nvPicPr>
          <p:cNvPr id="4" name="Imagen 3">
            <a:extLst>
              <a:ext uri="{FF2B5EF4-FFF2-40B4-BE49-F238E27FC236}">
                <a16:creationId xmlns:a16="http://schemas.microsoft.com/office/drawing/2014/main" id="{CC862864-22E4-56ED-CC15-0B154F49F1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9334" y="744880"/>
            <a:ext cx="2327827" cy="1745870"/>
          </a:xfrm>
          <a:prstGeom prst="rect">
            <a:avLst/>
          </a:prstGeom>
        </p:spPr>
      </p:pic>
    </p:spTree>
    <p:extLst>
      <p:ext uri="{BB962C8B-B14F-4D97-AF65-F5344CB8AC3E}">
        <p14:creationId xmlns:p14="http://schemas.microsoft.com/office/powerpoint/2010/main" val="376842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6489" y="8284901"/>
            <a:ext cx="628215" cy="741658"/>
          </a:xfrm>
        </p:spPr>
      </p:pic>
      <p:sp>
        <p:nvSpPr>
          <p:cNvPr id="9" name="1 Título"/>
          <p:cNvSpPr txBox="1">
            <a:spLocks/>
          </p:cNvSpPr>
          <p:nvPr/>
        </p:nvSpPr>
        <p:spPr>
          <a:xfrm>
            <a:off x="908720" y="8489329"/>
            <a:ext cx="594928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200" dirty="0">
                <a:solidFill>
                  <a:schemeClr val="bg1"/>
                </a:solidFill>
                <a:latin typeface="Britannic Bold" panose="020B0903060703020204" pitchFamily="34" charset="0"/>
              </a:rPr>
              <a:t>ASOCIACIÓN SAN RICARDO PAMPURI G82310400</a:t>
            </a:r>
          </a:p>
          <a:p>
            <a:r>
              <a:rPr lang="es-ES" sz="1200" dirty="0">
                <a:solidFill>
                  <a:schemeClr val="bg1"/>
                </a:solidFill>
                <a:latin typeface="Britannic Bold" panose="020B0903060703020204" pitchFamily="34" charset="0"/>
              </a:rPr>
              <a:t>Lima, 60 local FUENLABRADA 28945 www.casadesanantonio.es</a:t>
            </a:r>
          </a:p>
        </p:txBody>
      </p:sp>
      <p:sp>
        <p:nvSpPr>
          <p:cNvPr id="10" name="9 CuadroTexto"/>
          <p:cNvSpPr txBox="1"/>
          <p:nvPr/>
        </p:nvSpPr>
        <p:spPr>
          <a:xfrm>
            <a:off x="1426489" y="8849369"/>
            <a:ext cx="4807726" cy="246221"/>
          </a:xfrm>
          <a:prstGeom prst="rect">
            <a:avLst/>
          </a:prstGeom>
          <a:noFill/>
        </p:spPr>
        <p:txBody>
          <a:bodyPr wrap="none" rtlCol="0">
            <a:spAutoFit/>
          </a:bodyPr>
          <a:lstStyle/>
          <a:p>
            <a:r>
              <a:rPr lang="es-ES" sz="1000" dirty="0">
                <a:solidFill>
                  <a:schemeClr val="bg1"/>
                </a:solidFill>
              </a:rPr>
              <a:t>Inscrita en el Registro de Asociaciones de la Comunidad de Madrid con el número: </a:t>
            </a:r>
            <a:r>
              <a:rPr lang="es-ES" sz="1000" b="1" dirty="0">
                <a:solidFill>
                  <a:schemeClr val="bg1"/>
                </a:solidFill>
              </a:rPr>
              <a:t>18857</a:t>
            </a:r>
          </a:p>
        </p:txBody>
      </p:sp>
      <p:sp>
        <p:nvSpPr>
          <p:cNvPr id="3" name="2 CuadroTexto"/>
          <p:cNvSpPr txBox="1"/>
          <p:nvPr/>
        </p:nvSpPr>
        <p:spPr>
          <a:xfrm>
            <a:off x="6430984" y="8235116"/>
            <a:ext cx="301686" cy="369332"/>
          </a:xfrm>
          <a:prstGeom prst="rect">
            <a:avLst/>
          </a:prstGeom>
          <a:noFill/>
        </p:spPr>
        <p:txBody>
          <a:bodyPr wrap="none" rtlCol="0">
            <a:spAutoFit/>
          </a:bodyPr>
          <a:lstStyle/>
          <a:p>
            <a:r>
              <a:rPr lang="es-ES" b="1" dirty="0">
                <a:solidFill>
                  <a:srgbClr val="FFFF00"/>
                </a:solidFill>
              </a:rPr>
              <a:t>5</a:t>
            </a:r>
          </a:p>
        </p:txBody>
      </p:sp>
      <p:pic>
        <p:nvPicPr>
          <p:cNvPr id="13" name="Imagen 12">
            <a:extLst>
              <a:ext uri="{FF2B5EF4-FFF2-40B4-BE49-F238E27FC236}">
                <a16:creationId xmlns:a16="http://schemas.microsoft.com/office/drawing/2014/main" id="{70FEE00D-B09D-4F4E-A537-258DC837B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386"/>
            <a:ext cx="6858000" cy="7919863"/>
          </a:xfrm>
          <a:prstGeom prst="rect">
            <a:avLst/>
          </a:prstGeom>
        </p:spPr>
      </p:pic>
      <p:sp>
        <p:nvSpPr>
          <p:cNvPr id="19" name="10 Rectángulo">
            <a:extLst>
              <a:ext uri="{FF2B5EF4-FFF2-40B4-BE49-F238E27FC236}">
                <a16:creationId xmlns:a16="http://schemas.microsoft.com/office/drawing/2014/main" id="{05779DBC-E194-468F-8A04-CB734CEC9657}"/>
              </a:ext>
            </a:extLst>
          </p:cNvPr>
          <p:cNvSpPr/>
          <p:nvPr/>
        </p:nvSpPr>
        <p:spPr>
          <a:xfrm>
            <a:off x="4257688" y="101928"/>
            <a:ext cx="2499402" cy="369332"/>
          </a:xfrm>
          <a:prstGeom prst="rect">
            <a:avLst/>
          </a:prstGeom>
        </p:spPr>
        <p:txBody>
          <a:bodyPr wrap="none">
            <a:spAutoFit/>
          </a:bodyPr>
          <a:lstStyle/>
          <a:p>
            <a:r>
              <a:rPr lang="es-ES" dirty="0" err="1">
                <a:solidFill>
                  <a:srgbClr val="002060"/>
                </a:solidFill>
                <a:latin typeface="Britannic Bold" panose="020B0903060703020204" pitchFamily="34" charset="0"/>
              </a:rPr>
              <a:t>Nr</a:t>
            </a:r>
            <a:r>
              <a:rPr lang="es-ES" dirty="0">
                <a:solidFill>
                  <a:srgbClr val="002060"/>
                </a:solidFill>
                <a:latin typeface="Britannic Bold" panose="020B0903060703020204" pitchFamily="34" charset="0"/>
              </a:rPr>
              <a:t>: 49 – julio de 2022</a:t>
            </a:r>
            <a:endParaRPr lang="es-ES" dirty="0"/>
          </a:p>
        </p:txBody>
      </p:sp>
      <p:sp>
        <p:nvSpPr>
          <p:cNvPr id="22" name="Rectangle 4">
            <a:extLst>
              <a:ext uri="{FF2B5EF4-FFF2-40B4-BE49-F238E27FC236}">
                <a16:creationId xmlns:a16="http://schemas.microsoft.com/office/drawing/2014/main" id="{90941C23-9389-487D-BFE5-A3D44F855465}"/>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Rectangle 6">
            <a:extLst>
              <a:ext uri="{FF2B5EF4-FFF2-40B4-BE49-F238E27FC236}">
                <a16:creationId xmlns:a16="http://schemas.microsoft.com/office/drawing/2014/main" id="{BB50360F-0AA8-4D97-80E4-58C290ED081B}"/>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4" name="Rectangle 10">
            <a:extLst>
              <a:ext uri="{FF2B5EF4-FFF2-40B4-BE49-F238E27FC236}">
                <a16:creationId xmlns:a16="http://schemas.microsoft.com/office/drawing/2014/main" id="{086E9E14-EEA5-4677-A32E-6B546E5BDC8B}"/>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5" name="Rectangle 8">
            <a:extLst>
              <a:ext uri="{FF2B5EF4-FFF2-40B4-BE49-F238E27FC236}">
                <a16:creationId xmlns:a16="http://schemas.microsoft.com/office/drawing/2014/main" id="{E020746F-9067-462E-AF59-1EF83D4B30B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6" name="Rectangle 19">
            <a:extLst>
              <a:ext uri="{FF2B5EF4-FFF2-40B4-BE49-F238E27FC236}">
                <a16:creationId xmlns:a16="http://schemas.microsoft.com/office/drawing/2014/main" id="{A5509375-9B64-4675-9D6F-8A6C1A0D97CA}"/>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19 Rectángulo">
            <a:extLst>
              <a:ext uri="{FF2B5EF4-FFF2-40B4-BE49-F238E27FC236}">
                <a16:creationId xmlns:a16="http://schemas.microsoft.com/office/drawing/2014/main" id="{EB1D34C6-9FEA-47D0-87CB-1D11683D3CB2}"/>
              </a:ext>
            </a:extLst>
          </p:cNvPr>
          <p:cNvSpPr/>
          <p:nvPr/>
        </p:nvSpPr>
        <p:spPr>
          <a:xfrm>
            <a:off x="116632" y="98212"/>
            <a:ext cx="1989647" cy="369332"/>
          </a:xfrm>
          <a:prstGeom prst="rect">
            <a:avLst/>
          </a:prstGeom>
        </p:spPr>
        <p:txBody>
          <a:bodyPr wrap="none">
            <a:spAutoFit/>
          </a:bodyPr>
          <a:lstStyle/>
          <a:p>
            <a:r>
              <a:rPr lang="es-ES" dirty="0">
                <a:solidFill>
                  <a:srgbClr val="002060"/>
                </a:solidFill>
                <a:latin typeface="Britannic Bold" panose="020B0903060703020204" pitchFamily="34" charset="0"/>
              </a:rPr>
              <a:t>San Antonio News</a:t>
            </a:r>
            <a:endParaRPr lang="es-ES" dirty="0"/>
          </a:p>
        </p:txBody>
      </p:sp>
      <p:sp>
        <p:nvSpPr>
          <p:cNvPr id="29" name="11 CuadroTexto">
            <a:extLst>
              <a:ext uri="{FF2B5EF4-FFF2-40B4-BE49-F238E27FC236}">
                <a16:creationId xmlns:a16="http://schemas.microsoft.com/office/drawing/2014/main" id="{D08A6151-D21B-4A23-8068-B775D82DB88F}"/>
              </a:ext>
            </a:extLst>
          </p:cNvPr>
          <p:cNvSpPr txBox="1"/>
          <p:nvPr/>
        </p:nvSpPr>
        <p:spPr>
          <a:xfrm>
            <a:off x="116632" y="398158"/>
            <a:ext cx="6719083" cy="523220"/>
          </a:xfrm>
          <a:prstGeom prst="rect">
            <a:avLst/>
          </a:prstGeom>
          <a:noFill/>
        </p:spPr>
        <p:txBody>
          <a:bodyPr wrap="none" rtlCol="0">
            <a:spAutoFit/>
          </a:bodyPr>
          <a:lstStyle/>
          <a:p>
            <a:r>
              <a:rPr lang="es-ES" sz="2800" b="1" dirty="0">
                <a:solidFill>
                  <a:srgbClr val="C00000"/>
                </a:solidFill>
              </a:rPr>
              <a:t>¡ERES EL PROTAGONISTA DE ESTA HISTORIA!</a:t>
            </a:r>
          </a:p>
        </p:txBody>
      </p:sp>
      <p:sp>
        <p:nvSpPr>
          <p:cNvPr id="2" name="Rectángulo 1">
            <a:extLst>
              <a:ext uri="{FF2B5EF4-FFF2-40B4-BE49-F238E27FC236}">
                <a16:creationId xmlns:a16="http://schemas.microsoft.com/office/drawing/2014/main" id="{64B05777-4D09-4F21-8E6F-B7AF486FD599}"/>
              </a:ext>
            </a:extLst>
          </p:cNvPr>
          <p:cNvSpPr/>
          <p:nvPr/>
        </p:nvSpPr>
        <p:spPr>
          <a:xfrm>
            <a:off x="532878" y="847167"/>
            <a:ext cx="6271135"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1 CuadroTexto">
            <a:extLst>
              <a:ext uri="{FF2B5EF4-FFF2-40B4-BE49-F238E27FC236}">
                <a16:creationId xmlns:a16="http://schemas.microsoft.com/office/drawing/2014/main" id="{4247DCC8-8FC4-4B29-BD37-53EF1AA49430}"/>
              </a:ext>
            </a:extLst>
          </p:cNvPr>
          <p:cNvSpPr txBox="1"/>
          <p:nvPr/>
        </p:nvSpPr>
        <p:spPr>
          <a:xfrm>
            <a:off x="214026" y="758198"/>
            <a:ext cx="6518644" cy="523220"/>
          </a:xfrm>
          <a:prstGeom prst="rect">
            <a:avLst/>
          </a:prstGeom>
          <a:noFill/>
        </p:spPr>
        <p:txBody>
          <a:bodyPr wrap="none" rtlCol="0">
            <a:spAutoFit/>
          </a:bodyPr>
          <a:lstStyle/>
          <a:p>
            <a:r>
              <a:rPr lang="es-ES" sz="2800" b="1" dirty="0">
                <a:solidFill>
                  <a:srgbClr val="0070C0"/>
                </a:solidFill>
              </a:rPr>
              <a:t>HAZTE SOCIO Y COMPARTE NUESTRA VIDA</a:t>
            </a:r>
          </a:p>
        </p:txBody>
      </p:sp>
      <p:pic>
        <p:nvPicPr>
          <p:cNvPr id="17" name="Imagen 16">
            <a:extLst>
              <a:ext uri="{FF2B5EF4-FFF2-40B4-BE49-F238E27FC236}">
                <a16:creationId xmlns:a16="http://schemas.microsoft.com/office/drawing/2014/main" id="{976051CC-8D97-400C-8DD6-870195CAC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62" y="8305799"/>
            <a:ext cx="577477" cy="804619"/>
          </a:xfrm>
          <a:prstGeom prst="rect">
            <a:avLst/>
          </a:prstGeom>
        </p:spPr>
      </p:pic>
      <p:sp>
        <p:nvSpPr>
          <p:cNvPr id="4" name="Rectángulo 3">
            <a:extLst>
              <a:ext uri="{FF2B5EF4-FFF2-40B4-BE49-F238E27FC236}">
                <a16:creationId xmlns:a16="http://schemas.microsoft.com/office/drawing/2014/main" id="{BA7F156E-87CC-43CA-A896-81DF0481FD38}"/>
              </a:ext>
            </a:extLst>
          </p:cNvPr>
          <p:cNvSpPr/>
          <p:nvPr/>
        </p:nvSpPr>
        <p:spPr>
          <a:xfrm>
            <a:off x="5589240" y="622818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96B2C7E3-ED6B-43BA-AD93-9F4FD47BBC3E}"/>
              </a:ext>
            </a:extLst>
          </p:cNvPr>
          <p:cNvSpPr/>
          <p:nvPr/>
        </p:nvSpPr>
        <p:spPr>
          <a:xfrm>
            <a:off x="5517232" y="6211396"/>
            <a:ext cx="14401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319592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13787</TotalTime>
  <Words>1411</Words>
  <Application>Microsoft Office PowerPoint</Application>
  <PresentationFormat>Presentación en pantalla (4:3)</PresentationFormat>
  <Paragraphs>107</Paragraphs>
  <Slides>6</Slides>
  <Notes>3</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6</vt:i4>
      </vt:variant>
    </vt:vector>
  </HeadingPairs>
  <TitlesOfParts>
    <vt:vector size="12" baseType="lpstr">
      <vt:lpstr>Arial</vt:lpstr>
      <vt:lpstr>Britannic Bold</vt:lpstr>
      <vt:lpstr>Calibri</vt:lpstr>
      <vt:lpstr>Calibri,Bold</vt:lpstr>
      <vt:lpstr>Tema de Office</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Antonio News</dc:title>
  <dc:creator>Angel Misut</dc:creator>
  <cp:lastModifiedBy>angel.misut.jimenez@gmail.com</cp:lastModifiedBy>
  <cp:revision>751</cp:revision>
  <cp:lastPrinted>2022-05-28T11:25:46Z</cp:lastPrinted>
  <dcterms:created xsi:type="dcterms:W3CDTF">2018-07-02T14:58:48Z</dcterms:created>
  <dcterms:modified xsi:type="dcterms:W3CDTF">2022-06-30T11:34:12Z</dcterms:modified>
</cp:coreProperties>
</file>